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9" r:id="rId4"/>
    <p:sldId id="268" r:id="rId6"/>
    <p:sldId id="270" r:id="rId7"/>
    <p:sldId id="271" r:id="rId8"/>
    <p:sldId id="272" r:id="rId9"/>
    <p:sldId id="283" r:id="rId10"/>
    <p:sldId id="284" r:id="rId11"/>
    <p:sldId id="260" r:id="rId12"/>
    <p:sldId id="262" r:id="rId13"/>
    <p:sldId id="305" r:id="rId14"/>
    <p:sldId id="436" r:id="rId15"/>
    <p:sldId id="440" r:id="rId16"/>
    <p:sldId id="437" r:id="rId17"/>
    <p:sldId id="438" r:id="rId18"/>
    <p:sldId id="439" r:id="rId19"/>
    <p:sldId id="329" r:id="rId20"/>
    <p:sldId id="306" r:id="rId21"/>
    <p:sldId id="261" r:id="rId22"/>
    <p:sldId id="296" r:id="rId23"/>
    <p:sldId id="263" r:id="rId24"/>
    <p:sldId id="554" r:id="rId25"/>
    <p:sldId id="500" r:id="rId26"/>
    <p:sldId id="501" r:id="rId27"/>
    <p:sldId id="502" r:id="rId28"/>
    <p:sldId id="503" r:id="rId29"/>
    <p:sldId id="504" r:id="rId30"/>
    <p:sldId id="609" r:id="rId31"/>
    <p:sldId id="498" r:id="rId32"/>
    <p:sldId id="264" r:id="rId33"/>
    <p:sldId id="265" r:id="rId34"/>
    <p:sldId id="285" r:id="rId35"/>
    <p:sldId id="295" r:id="rId36"/>
    <p:sldId id="266" r:id="rId37"/>
    <p:sldId id="267" r:id="rId38"/>
    <p:sldId id="273" r:id="rId39"/>
    <p:sldId id="342" r:id="rId40"/>
    <p:sldId id="343" r:id="rId41"/>
    <p:sldId id="369" r:id="rId42"/>
    <p:sldId id="373" r:id="rId43"/>
    <p:sldId id="370" r:id="rId44"/>
    <p:sldId id="376" r:id="rId45"/>
    <p:sldId id="375" r:id="rId46"/>
    <p:sldId id="374" r:id="rId47"/>
    <p:sldId id="372" r:id="rId48"/>
    <p:sldId id="366" r:id="rId49"/>
    <p:sldId id="359" r:id="rId50"/>
    <p:sldId id="405" r:id="rId51"/>
    <p:sldId id="407" r:id="rId52"/>
    <p:sldId id="408" r:id="rId53"/>
    <p:sldId id="409" r:id="rId54"/>
    <p:sldId id="410" r:id="rId55"/>
    <p:sldId id="411" r:id="rId56"/>
    <p:sldId id="412" r:id="rId57"/>
    <p:sldId id="404" r:id="rId58"/>
    <p:sldId id="368" r:id="rId59"/>
    <p:sldId id="360" r:id="rId60"/>
    <p:sldId id="344" r:id="rId61"/>
    <p:sldId id="347" r:id="rId62"/>
    <p:sldId id="352" r:id="rId63"/>
    <p:sldId id="348" r:id="rId64"/>
    <p:sldId id="361" r:id="rId65"/>
    <p:sldId id="377" r:id="rId66"/>
    <p:sldId id="362" r:id="rId67"/>
    <p:sldId id="378" r:id="rId68"/>
    <p:sldId id="350" r:id="rId69"/>
    <p:sldId id="354" r:id="rId70"/>
    <p:sldId id="351" r:id="rId71"/>
    <p:sldId id="353" r:id="rId72"/>
    <p:sldId id="363" r:id="rId73"/>
    <p:sldId id="365" r:id="rId74"/>
    <p:sldId id="356" r:id="rId75"/>
    <p:sldId id="357" r:id="rId76"/>
    <p:sldId id="358" r:id="rId77"/>
    <p:sldId id="367" r:id="rId78"/>
    <p:sldId id="355" r:id="rId79"/>
    <p:sldId id="403" r:id="rId80"/>
  </p:sldIdLst>
  <p:sldSz cx="20879435" cy="8999855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8" userDrawn="1">
          <p15:clr>
            <a:srgbClr val="A4A3A4"/>
          </p15:clr>
        </p15:guide>
        <p15:guide id="2" pos="65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6E8"/>
    <a:srgbClr val="DBEEEF"/>
    <a:srgbClr val="095E83"/>
    <a:srgbClr val="8EBCE0"/>
    <a:srgbClr val="DDEFF0"/>
    <a:srgbClr val="E4F2F3"/>
    <a:srgbClr val="F5EFFC"/>
    <a:srgbClr val="E5E5E5"/>
    <a:srgbClr val="E1E1E1"/>
    <a:srgbClr val="F2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938"/>
        <p:guide pos="65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4" Type="http://schemas.openxmlformats.org/officeDocument/2006/relationships/tags" Target="tags/tag1023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50876" y="1143000"/>
            <a:ext cx="7159752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327f1586_0_11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327f1586_0_11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Using the same visual components from before and a few new custom ones, I was able to come up with the Transformer architecture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reproduction of the Transformer architecture figure presented in the work of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Vaswani et al. 2017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further customize it however you want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053070" y="1200062"/>
            <a:ext cx="16782151" cy="3373402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87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053070" y="4672681"/>
            <a:ext cx="16782151" cy="193238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3150" spc="200">
                <a:uFillTx/>
              </a:defRPr>
            </a:lvl1pPr>
            <a:lvl2pPr marL="600075" indent="0" algn="ctr">
              <a:buNone/>
              <a:defRPr sz="2625"/>
            </a:lvl2pPr>
            <a:lvl3pPr marL="1200150" indent="0" algn="ctr">
              <a:buNone/>
              <a:defRPr sz="2365"/>
            </a:lvl3pPr>
            <a:lvl4pPr marL="1800225" indent="0" algn="ctr">
              <a:buNone/>
              <a:defRPr sz="2100"/>
            </a:lvl4pPr>
            <a:lvl5pPr marL="2399665" indent="0" algn="ctr">
              <a:buNone/>
              <a:defRPr sz="2100"/>
            </a:lvl5pPr>
            <a:lvl6pPr marL="2999740" indent="0" algn="ctr">
              <a:buNone/>
              <a:defRPr sz="2100"/>
            </a:lvl6pPr>
            <a:lvl7pPr marL="3599815" indent="0" algn="ctr">
              <a:buNone/>
              <a:defRPr sz="2100"/>
            </a:lvl7pPr>
            <a:lvl8pPr marL="4200525" indent="0" algn="ctr">
              <a:buNone/>
              <a:defRPr sz="2100"/>
            </a:lvl8pPr>
            <a:lvl9pPr marL="4800600" indent="0" algn="ctr">
              <a:buNone/>
              <a:defRPr sz="21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041948" y="1015800"/>
            <a:ext cx="18792063" cy="719564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053070" y="3260010"/>
            <a:ext cx="16782151" cy="133707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78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2053070" y="4672681"/>
            <a:ext cx="16782151" cy="618929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315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1755" y="1302822"/>
            <a:ext cx="19455962" cy="3591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711737" y="4959019"/>
            <a:ext cx="19455962" cy="138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1737" y="3763456"/>
            <a:ext cx="19455962" cy="1472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11737" y="778684"/>
            <a:ext cx="19455962" cy="1002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711737" y="2016547"/>
            <a:ext cx="19455962" cy="5977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00100" lvl="0" indent="-6000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00200" lvl="1" indent="-555625">
              <a:spcBef>
                <a:spcPts val="2800"/>
              </a:spcBef>
              <a:spcAft>
                <a:spcPts val="0"/>
              </a:spcAft>
              <a:buSzPts val="1400"/>
              <a:buChar char="○"/>
              <a:defRPr/>
            </a:lvl2pPr>
            <a:lvl3pPr marL="2399665" lvl="2" indent="-555625">
              <a:spcBef>
                <a:spcPts val="2800"/>
              </a:spcBef>
              <a:spcAft>
                <a:spcPts val="0"/>
              </a:spcAft>
              <a:buSzPts val="1400"/>
              <a:buChar char="■"/>
              <a:defRPr/>
            </a:lvl3pPr>
            <a:lvl4pPr marL="3199765" lvl="3" indent="-555625">
              <a:spcBef>
                <a:spcPts val="2800"/>
              </a:spcBef>
              <a:spcAft>
                <a:spcPts val="0"/>
              </a:spcAft>
              <a:buSzPts val="1400"/>
              <a:buChar char="●"/>
              <a:defRPr/>
            </a:lvl4pPr>
            <a:lvl5pPr marL="3999865" lvl="4" indent="-555625">
              <a:spcBef>
                <a:spcPts val="2800"/>
              </a:spcBef>
              <a:spcAft>
                <a:spcPts val="0"/>
              </a:spcAft>
              <a:buSzPts val="1400"/>
              <a:buChar char="○"/>
              <a:defRPr/>
            </a:lvl5pPr>
            <a:lvl6pPr marL="4799965" lvl="5" indent="-555625">
              <a:spcBef>
                <a:spcPts val="2800"/>
              </a:spcBef>
              <a:spcAft>
                <a:spcPts val="0"/>
              </a:spcAft>
              <a:buSzPts val="1400"/>
              <a:buChar char="■"/>
              <a:defRPr/>
            </a:lvl6pPr>
            <a:lvl7pPr marL="5600065" lvl="6" indent="-555625">
              <a:spcBef>
                <a:spcPts val="2800"/>
              </a:spcBef>
              <a:spcAft>
                <a:spcPts val="0"/>
              </a:spcAft>
              <a:buSzPts val="1400"/>
              <a:buChar char="●"/>
              <a:defRPr/>
            </a:lvl7pPr>
            <a:lvl8pPr marL="6400165" lvl="7" indent="-555625">
              <a:spcBef>
                <a:spcPts val="2800"/>
              </a:spcBef>
              <a:spcAft>
                <a:spcPts val="0"/>
              </a:spcAft>
              <a:buSzPts val="1400"/>
              <a:buChar char="○"/>
              <a:defRPr/>
            </a:lvl8pPr>
            <a:lvl9pPr marL="7199630" lvl="8" indent="-555625">
              <a:spcBef>
                <a:spcPts val="28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11737" y="778684"/>
            <a:ext cx="19455962" cy="1002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711737" y="2016547"/>
            <a:ext cx="9133383" cy="5977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00100" lvl="0" indent="-5556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600200" lvl="1" indent="-533400">
              <a:spcBef>
                <a:spcPts val="280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665" lvl="2" indent="-533400">
              <a:spcBef>
                <a:spcPts val="280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765" lvl="3" indent="-533400">
              <a:spcBef>
                <a:spcPts val="280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65" lvl="4" indent="-533400">
              <a:spcBef>
                <a:spcPts val="280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965" lvl="5" indent="-533400">
              <a:spcBef>
                <a:spcPts val="280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600065" lvl="6" indent="-533400">
              <a:spcBef>
                <a:spcPts val="280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400165" lvl="7" indent="-533400">
              <a:spcBef>
                <a:spcPts val="280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30" lvl="8" indent="-533400">
              <a:spcBef>
                <a:spcPts val="2800"/>
              </a:spcBef>
              <a:spcAft>
                <a:spcPts val="1600"/>
              </a:spcAft>
              <a:buSzPts val="1200"/>
              <a:buChar char="■"/>
              <a:defRPr sz="21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11034316" y="2016547"/>
            <a:ext cx="9133383" cy="5977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00100" lvl="0" indent="-5556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600200" lvl="1" indent="-533400">
              <a:spcBef>
                <a:spcPts val="280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665" lvl="2" indent="-533400">
              <a:spcBef>
                <a:spcPts val="280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765" lvl="3" indent="-533400">
              <a:spcBef>
                <a:spcPts val="280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65" lvl="4" indent="-533400">
              <a:spcBef>
                <a:spcPts val="280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965" lvl="5" indent="-533400">
              <a:spcBef>
                <a:spcPts val="280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600065" lvl="6" indent="-533400">
              <a:spcBef>
                <a:spcPts val="280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400165" lvl="7" indent="-533400">
              <a:spcBef>
                <a:spcPts val="280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30" lvl="8" indent="-533400">
              <a:spcBef>
                <a:spcPts val="2800"/>
              </a:spcBef>
              <a:spcAft>
                <a:spcPts val="1600"/>
              </a:spcAft>
              <a:buSzPts val="1200"/>
              <a:buChar char="■"/>
              <a:defRPr sz="21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1737" y="778684"/>
            <a:ext cx="19455962" cy="1002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11737" y="972163"/>
            <a:ext cx="6411795" cy="13222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711737" y="2431457"/>
            <a:ext cx="6411795" cy="556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00100" lvl="0" indent="-533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1pPr>
            <a:lvl2pPr marL="1600200" lvl="1" indent="-533400">
              <a:spcBef>
                <a:spcPts val="280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665" lvl="2" indent="-533400">
              <a:spcBef>
                <a:spcPts val="280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765" lvl="3" indent="-533400">
              <a:spcBef>
                <a:spcPts val="280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65" lvl="4" indent="-533400">
              <a:spcBef>
                <a:spcPts val="280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965" lvl="5" indent="-533400">
              <a:spcBef>
                <a:spcPts val="280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600065" lvl="6" indent="-533400">
              <a:spcBef>
                <a:spcPts val="280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400165" lvl="7" indent="-533400">
              <a:spcBef>
                <a:spcPts val="280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30" lvl="8" indent="-533400">
              <a:spcBef>
                <a:spcPts val="2800"/>
              </a:spcBef>
              <a:spcAft>
                <a:spcPts val="1600"/>
              </a:spcAft>
              <a:buSzPts val="1200"/>
              <a:buChar char="■"/>
              <a:defRPr sz="21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119438" y="787651"/>
            <a:ext cx="14540252" cy="7157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439718" y="-219"/>
            <a:ext cx="10439718" cy="89998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59971" tIns="159971" rIns="159971" bIns="15997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50"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606243" y="2157752"/>
            <a:ext cx="9236821" cy="2593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5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606243" y="4904689"/>
            <a:ext cx="9236821" cy="21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5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11278868" y="1266952"/>
            <a:ext cx="8761416" cy="6465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800100" lvl="0" indent="-6000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00200" lvl="1" indent="-555625">
              <a:spcBef>
                <a:spcPts val="2800"/>
              </a:spcBef>
              <a:spcAft>
                <a:spcPts val="0"/>
              </a:spcAft>
              <a:buSzPts val="1400"/>
              <a:buChar char="○"/>
              <a:defRPr/>
            </a:lvl2pPr>
            <a:lvl3pPr marL="2399665" lvl="2" indent="-555625">
              <a:spcBef>
                <a:spcPts val="2800"/>
              </a:spcBef>
              <a:spcAft>
                <a:spcPts val="0"/>
              </a:spcAft>
              <a:buSzPts val="1400"/>
              <a:buChar char="■"/>
              <a:defRPr/>
            </a:lvl3pPr>
            <a:lvl4pPr marL="3199765" lvl="3" indent="-555625">
              <a:spcBef>
                <a:spcPts val="2800"/>
              </a:spcBef>
              <a:spcAft>
                <a:spcPts val="0"/>
              </a:spcAft>
              <a:buSzPts val="1400"/>
              <a:buChar char="●"/>
              <a:defRPr/>
            </a:lvl4pPr>
            <a:lvl5pPr marL="3999865" lvl="4" indent="-555625">
              <a:spcBef>
                <a:spcPts val="2800"/>
              </a:spcBef>
              <a:spcAft>
                <a:spcPts val="0"/>
              </a:spcAft>
              <a:buSzPts val="1400"/>
              <a:buChar char="○"/>
              <a:defRPr/>
            </a:lvl5pPr>
            <a:lvl6pPr marL="4799965" lvl="5" indent="-555625">
              <a:spcBef>
                <a:spcPts val="2800"/>
              </a:spcBef>
              <a:spcAft>
                <a:spcPts val="0"/>
              </a:spcAft>
              <a:buSzPts val="1400"/>
              <a:buChar char="■"/>
              <a:defRPr/>
            </a:lvl6pPr>
            <a:lvl7pPr marL="5600065" lvl="6" indent="-555625">
              <a:spcBef>
                <a:spcPts val="2800"/>
              </a:spcBef>
              <a:spcAft>
                <a:spcPts val="0"/>
              </a:spcAft>
              <a:buSzPts val="1400"/>
              <a:buChar char="●"/>
              <a:defRPr/>
            </a:lvl7pPr>
            <a:lvl8pPr marL="6400165" lvl="7" indent="-555625">
              <a:spcBef>
                <a:spcPts val="2800"/>
              </a:spcBef>
              <a:spcAft>
                <a:spcPts val="0"/>
              </a:spcAft>
              <a:buSzPts val="1400"/>
              <a:buChar char="○"/>
              <a:defRPr/>
            </a:lvl8pPr>
            <a:lvl9pPr marL="7199630" lvl="8" indent="-555625">
              <a:spcBef>
                <a:spcPts val="28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41948" y="798466"/>
            <a:ext cx="18785898" cy="92603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041948" y="1956006"/>
            <a:ext cx="18785898" cy="624599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711737" y="7402462"/>
            <a:ext cx="13697677" cy="1058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800100" lvl="0" indent="-400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711737" y="1935446"/>
            <a:ext cx="19455962" cy="3435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5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5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5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5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5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5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5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5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5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711737" y="5515615"/>
            <a:ext cx="19455962" cy="227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00100" lvl="0" indent="-6000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00200" lvl="1" indent="-555625" algn="ctr">
              <a:spcBef>
                <a:spcPts val="2800"/>
              </a:spcBef>
              <a:spcAft>
                <a:spcPts val="0"/>
              </a:spcAft>
              <a:buSzPts val="1400"/>
              <a:buChar char="○"/>
              <a:defRPr/>
            </a:lvl2pPr>
            <a:lvl3pPr marL="2399665" lvl="2" indent="-555625" algn="ctr">
              <a:spcBef>
                <a:spcPts val="2800"/>
              </a:spcBef>
              <a:spcAft>
                <a:spcPts val="0"/>
              </a:spcAft>
              <a:buSzPts val="1400"/>
              <a:buChar char="■"/>
              <a:defRPr/>
            </a:lvl3pPr>
            <a:lvl4pPr marL="3199765" lvl="3" indent="-555625" algn="ctr">
              <a:spcBef>
                <a:spcPts val="2800"/>
              </a:spcBef>
              <a:spcAft>
                <a:spcPts val="0"/>
              </a:spcAft>
              <a:buSzPts val="1400"/>
              <a:buChar char="●"/>
              <a:defRPr/>
            </a:lvl4pPr>
            <a:lvl5pPr marL="3999865" lvl="4" indent="-555625" algn="ctr">
              <a:spcBef>
                <a:spcPts val="2800"/>
              </a:spcBef>
              <a:spcAft>
                <a:spcPts val="0"/>
              </a:spcAft>
              <a:buSzPts val="1400"/>
              <a:buChar char="○"/>
              <a:defRPr/>
            </a:lvl5pPr>
            <a:lvl6pPr marL="4799965" lvl="5" indent="-555625" algn="ctr">
              <a:spcBef>
                <a:spcPts val="2800"/>
              </a:spcBef>
              <a:spcAft>
                <a:spcPts val="0"/>
              </a:spcAft>
              <a:buSzPts val="1400"/>
              <a:buChar char="■"/>
              <a:defRPr/>
            </a:lvl6pPr>
            <a:lvl7pPr marL="5600065" lvl="6" indent="-555625" algn="ctr">
              <a:spcBef>
                <a:spcPts val="2800"/>
              </a:spcBef>
              <a:spcAft>
                <a:spcPts val="0"/>
              </a:spcAft>
              <a:buSzPts val="1400"/>
              <a:buChar char="●"/>
              <a:defRPr/>
            </a:lvl7pPr>
            <a:lvl8pPr marL="6400165" lvl="7" indent="-555625" algn="ctr">
              <a:spcBef>
                <a:spcPts val="2800"/>
              </a:spcBef>
              <a:spcAft>
                <a:spcPts val="0"/>
              </a:spcAft>
              <a:buSzPts val="1400"/>
              <a:buChar char="○"/>
              <a:defRPr/>
            </a:lvl8pPr>
            <a:lvl9pPr marL="7199630" lvl="8" indent="-555625" algn="ctr">
              <a:spcBef>
                <a:spcPts val="28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409452" y="5050653"/>
            <a:ext cx="13304879" cy="1006351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77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409452" y="6057004"/>
            <a:ext cx="13304879" cy="1138641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36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007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20015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002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66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74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81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005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41948" y="798466"/>
            <a:ext cx="18785898" cy="92603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1948" y="1970180"/>
            <a:ext cx="8865809" cy="6231816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10980533" y="1970180"/>
            <a:ext cx="8865809" cy="6231816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41948" y="798466"/>
            <a:ext cx="18785898" cy="92603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041948" y="1875687"/>
            <a:ext cx="9149416" cy="500813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0075" indent="0">
              <a:buNone/>
              <a:defRPr sz="2625" b="1"/>
            </a:lvl2pPr>
            <a:lvl3pPr marL="1200150" indent="0">
              <a:buNone/>
              <a:defRPr sz="2365" b="1"/>
            </a:lvl3pPr>
            <a:lvl4pPr marL="1800225" indent="0">
              <a:buNone/>
              <a:defRPr sz="2100" b="1"/>
            </a:lvl4pPr>
            <a:lvl5pPr marL="2399665" indent="0">
              <a:buNone/>
              <a:defRPr sz="2100" b="1"/>
            </a:lvl5pPr>
            <a:lvl6pPr marL="2999740" indent="0">
              <a:buNone/>
              <a:defRPr sz="2100" b="1"/>
            </a:lvl6pPr>
            <a:lvl7pPr marL="3599815" indent="0">
              <a:buNone/>
              <a:defRPr sz="2100" b="1"/>
            </a:lvl7pPr>
            <a:lvl8pPr marL="4200525" indent="0">
              <a:buNone/>
              <a:defRPr sz="2100" b="1"/>
            </a:lvl8pPr>
            <a:lvl9pPr marL="4800600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1041948" y="2433196"/>
            <a:ext cx="9149416" cy="57688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10679371" y="1865882"/>
            <a:ext cx="9149416" cy="50081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0075" indent="0">
              <a:buNone/>
              <a:defRPr sz="2625" b="1"/>
            </a:lvl2pPr>
            <a:lvl3pPr marL="1200150" indent="0">
              <a:buNone/>
              <a:defRPr sz="2365" b="1"/>
            </a:lvl3pPr>
            <a:lvl4pPr marL="1800225" indent="0">
              <a:buNone/>
              <a:defRPr sz="2100" b="1"/>
            </a:lvl4pPr>
            <a:lvl5pPr marL="2399665" indent="0">
              <a:buNone/>
              <a:defRPr sz="2100" b="1"/>
            </a:lvl5pPr>
            <a:lvl6pPr marL="2999740" indent="0">
              <a:buNone/>
              <a:defRPr sz="2100" b="1"/>
            </a:lvl6pPr>
            <a:lvl7pPr marL="3599815" indent="0">
              <a:buNone/>
              <a:defRPr sz="2100" b="1"/>
            </a:lvl7pPr>
            <a:lvl8pPr marL="4200525" indent="0">
              <a:buNone/>
              <a:defRPr sz="2100" b="1"/>
            </a:lvl8pPr>
            <a:lvl9pPr marL="480060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10679371" y="2433196"/>
            <a:ext cx="9149416" cy="57688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41948" y="798466"/>
            <a:ext cx="18785898" cy="92603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041828" y="2040938"/>
            <a:ext cx="8962117" cy="6047811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1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0875721" y="2041050"/>
            <a:ext cx="8952124" cy="604755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7528161" y="1200062"/>
            <a:ext cx="1787959" cy="6600339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36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566005" y="1200062"/>
            <a:ext cx="15703210" cy="6600339"/>
          </a:xfrm>
        </p:spPr>
        <p:txBody>
          <a:bodyPr vert="eaVert" lIns="46800" tIns="46800" rIns="46800" bIns="46800"/>
          <a:lstStyle>
            <a:lvl1pPr marL="300355" indent="-300355">
              <a:spcAft>
                <a:spcPts val="1000"/>
              </a:spcAft>
              <a:defRPr spc="300"/>
            </a:lvl1pPr>
            <a:lvl2pPr marL="900430" indent="-300355">
              <a:defRPr spc="300"/>
            </a:lvl2pPr>
            <a:lvl3pPr marL="1500505" indent="-300355">
              <a:defRPr spc="300"/>
            </a:lvl3pPr>
            <a:lvl4pPr marL="2100580" indent="-300355">
              <a:defRPr spc="300"/>
            </a:lvl4pPr>
            <a:lvl5pPr marL="2700020" indent="-300355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041948" y="798466"/>
            <a:ext cx="18785898" cy="926032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1041948" y="1956006"/>
            <a:ext cx="18785898" cy="624599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1048114" y="8287040"/>
            <a:ext cx="4624031" cy="415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31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7049079" y="8287040"/>
            <a:ext cx="6781912" cy="415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31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5203815" y="8287040"/>
            <a:ext cx="4624031" cy="415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31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00150" rtl="0" eaLnBrk="1" fontAlgn="auto" latinLnBrk="0" hangingPunct="1">
        <a:lnSpc>
          <a:spcPct val="100000"/>
        </a:lnSpc>
        <a:spcBef>
          <a:spcPct val="0"/>
        </a:spcBef>
        <a:buNone/>
        <a:defRPr sz="472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300355" indent="-300355" algn="l" defTabSz="12001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236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900430" indent="-300355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2112645" algn="l"/>
          <a:tab pos="2112645" algn="l"/>
          <a:tab pos="2112645" algn="l"/>
          <a:tab pos="2112645" algn="l"/>
        </a:tabLst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500505" indent="-300355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2100580" indent="-300355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84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700020" indent="-300355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4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3300095" indent="-300355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6pPr>
      <a:lvl7pPr marL="3900170" indent="-300355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7pPr>
      <a:lvl8pPr marL="4500245" indent="-300355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8pPr>
      <a:lvl9pPr marL="5100320" indent="-300355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00150" rtl="0" eaLnBrk="1" latinLnBrk="0" hangingPunct="1">
        <a:defRPr sz="2365" kern="1200">
          <a:solidFill>
            <a:schemeClr val="tx1"/>
          </a:solidFill>
          <a:latin typeface="+mn-lt"/>
          <a:ea typeface="+mn-ea"/>
          <a:cs typeface="+mn-cs"/>
        </a:defRPr>
      </a:lvl1pPr>
      <a:lvl2pPr marL="600075" algn="l" defTabSz="1200150" rtl="0" eaLnBrk="1" latinLnBrk="0" hangingPunct="1">
        <a:defRPr sz="2365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algn="l" defTabSz="1200150" rtl="0" eaLnBrk="1" latinLnBrk="0" hangingPunct="1">
        <a:defRPr sz="2365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algn="l" defTabSz="1200150" rtl="0" eaLnBrk="1" latinLnBrk="0" hangingPunct="1">
        <a:defRPr sz="2365" kern="1200">
          <a:solidFill>
            <a:schemeClr val="tx1"/>
          </a:solidFill>
          <a:latin typeface="+mn-lt"/>
          <a:ea typeface="+mn-ea"/>
          <a:cs typeface="+mn-cs"/>
        </a:defRPr>
      </a:lvl4pPr>
      <a:lvl5pPr marL="2399665" algn="l" defTabSz="1200150" rtl="0" eaLnBrk="1" latinLnBrk="0" hangingPunct="1">
        <a:defRPr sz="2365" kern="1200">
          <a:solidFill>
            <a:schemeClr val="tx1"/>
          </a:solidFill>
          <a:latin typeface="+mn-lt"/>
          <a:ea typeface="+mn-ea"/>
          <a:cs typeface="+mn-cs"/>
        </a:defRPr>
      </a:lvl5pPr>
      <a:lvl6pPr marL="2999740" algn="l" defTabSz="1200150" rtl="0" eaLnBrk="1" latinLnBrk="0" hangingPunct="1">
        <a:defRPr sz="2365" kern="1200">
          <a:solidFill>
            <a:schemeClr val="tx1"/>
          </a:solidFill>
          <a:latin typeface="+mn-lt"/>
          <a:ea typeface="+mn-ea"/>
          <a:cs typeface="+mn-cs"/>
        </a:defRPr>
      </a:lvl6pPr>
      <a:lvl7pPr marL="3599815" algn="l" defTabSz="1200150" rtl="0" eaLnBrk="1" latinLnBrk="0" hangingPunct="1">
        <a:defRPr sz="2365" kern="1200">
          <a:solidFill>
            <a:schemeClr val="tx1"/>
          </a:solidFill>
          <a:latin typeface="+mn-lt"/>
          <a:ea typeface="+mn-ea"/>
          <a:cs typeface="+mn-cs"/>
        </a:defRPr>
      </a:lvl7pPr>
      <a:lvl8pPr marL="4200525" algn="l" defTabSz="1200150" rtl="0" eaLnBrk="1" latinLnBrk="0" hangingPunct="1">
        <a:defRPr sz="2365" kern="1200">
          <a:solidFill>
            <a:schemeClr val="tx1"/>
          </a:solidFill>
          <a:latin typeface="+mn-lt"/>
          <a:ea typeface="+mn-ea"/>
          <a:cs typeface="+mn-cs"/>
        </a:defRPr>
      </a:lvl8pPr>
      <a:lvl9pPr marL="4800600" algn="l" defTabSz="1200150" rtl="0" eaLnBrk="1" latinLnBrk="0" hangingPunct="1">
        <a:defRPr sz="23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1737" y="778684"/>
            <a:ext cx="19455962" cy="10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1737" y="2016547"/>
            <a:ext cx="19455962" cy="597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00100" lvl="0" indent="-6000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3150">
                <a:solidFill>
                  <a:schemeClr val="dk2"/>
                </a:solidFill>
              </a:defRPr>
            </a:lvl1pPr>
            <a:lvl2pPr marL="1600200" lvl="1" indent="-555625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2399665" lvl="2" indent="-555625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3199765" lvl="3" indent="-555625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999865" lvl="4" indent="-555625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4799965" lvl="5" indent="-555625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5600065" lvl="6" indent="-555625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6400165" lvl="7" indent="-555625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7199630" lvl="8" indent="-555625">
              <a:lnSpc>
                <a:spcPct val="115000"/>
              </a:lnSpc>
              <a:spcBef>
                <a:spcPts val="28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9346034" y="8159478"/>
            <a:ext cx="1252903" cy="68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750">
                <a:solidFill>
                  <a:schemeClr val="dk2"/>
                </a:solidFill>
              </a:defRPr>
            </a:lvl1pPr>
            <a:lvl2pPr lvl="1" algn="r">
              <a:buNone/>
              <a:defRPr sz="1750">
                <a:solidFill>
                  <a:schemeClr val="dk2"/>
                </a:solidFill>
              </a:defRPr>
            </a:lvl2pPr>
            <a:lvl3pPr lvl="2" algn="r">
              <a:buNone/>
              <a:defRPr sz="1750">
                <a:solidFill>
                  <a:schemeClr val="dk2"/>
                </a:solidFill>
              </a:defRPr>
            </a:lvl3pPr>
            <a:lvl4pPr lvl="3" algn="r">
              <a:buNone/>
              <a:defRPr sz="1750">
                <a:solidFill>
                  <a:schemeClr val="dk2"/>
                </a:solidFill>
              </a:defRPr>
            </a:lvl4pPr>
            <a:lvl5pPr lvl="4" algn="r">
              <a:buNone/>
              <a:defRPr sz="1750">
                <a:solidFill>
                  <a:schemeClr val="dk2"/>
                </a:solidFill>
              </a:defRPr>
            </a:lvl5pPr>
            <a:lvl6pPr lvl="5" algn="r">
              <a:buNone/>
              <a:defRPr sz="1750">
                <a:solidFill>
                  <a:schemeClr val="dk2"/>
                </a:solidFill>
              </a:defRPr>
            </a:lvl6pPr>
            <a:lvl7pPr lvl="6" algn="r">
              <a:buNone/>
              <a:defRPr sz="1750">
                <a:solidFill>
                  <a:schemeClr val="dk2"/>
                </a:solidFill>
              </a:defRPr>
            </a:lvl7pPr>
            <a:lvl8pPr lvl="7" algn="r">
              <a:buNone/>
              <a:defRPr sz="1750">
                <a:solidFill>
                  <a:schemeClr val="dk2"/>
                </a:solidFill>
              </a:defRPr>
            </a:lvl8pPr>
            <a:lvl9pPr lvl="8" algn="r">
              <a:buNone/>
              <a:defRPr sz="175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45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jpeg"/><Relationship Id="rId5" Type="http://schemas.openxmlformats.org/officeDocument/2006/relationships/tags" Target="../tags/tag74.xml"/><Relationship Id="rId4" Type="http://schemas.openxmlformats.org/officeDocument/2006/relationships/image" Target="../media/image8.png"/><Relationship Id="rId3" Type="http://schemas.openxmlformats.org/officeDocument/2006/relationships/tags" Target="../tags/tag73.xml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5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1" Type="http://schemas.openxmlformats.org/officeDocument/2006/relationships/notesSlide" Target="../notesSlides/notesSlide10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9" Type="http://schemas.openxmlformats.org/officeDocument/2006/relationships/tags" Target="../tags/tag113.xml"/><Relationship Id="rId18" Type="http://schemas.openxmlformats.org/officeDocument/2006/relationships/tags" Target="../tags/tag112.xml"/><Relationship Id="rId17" Type="http://schemas.openxmlformats.org/officeDocument/2006/relationships/tags" Target="../tags/tag111.xml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image" Target="../media/image8.png"/><Relationship Id="rId7" Type="http://schemas.openxmlformats.org/officeDocument/2006/relationships/tags" Target="../tags/tag119.xml"/><Relationship Id="rId6" Type="http://schemas.openxmlformats.org/officeDocument/2006/relationships/image" Target="../media/image7.png"/><Relationship Id="rId57" Type="http://schemas.openxmlformats.org/officeDocument/2006/relationships/notesSlide" Target="../notesSlides/notesSlide12.xml"/><Relationship Id="rId56" Type="http://schemas.openxmlformats.org/officeDocument/2006/relationships/slideLayout" Target="../slideLayouts/slideLayout2.xml"/><Relationship Id="rId55" Type="http://schemas.openxmlformats.org/officeDocument/2006/relationships/tags" Target="../tags/tag162.xml"/><Relationship Id="rId54" Type="http://schemas.openxmlformats.org/officeDocument/2006/relationships/tags" Target="../tags/tag161.xml"/><Relationship Id="rId53" Type="http://schemas.openxmlformats.org/officeDocument/2006/relationships/tags" Target="../tags/tag160.xml"/><Relationship Id="rId52" Type="http://schemas.openxmlformats.org/officeDocument/2006/relationships/tags" Target="../tags/tag159.xml"/><Relationship Id="rId51" Type="http://schemas.openxmlformats.org/officeDocument/2006/relationships/tags" Target="../tags/tag158.xml"/><Relationship Id="rId50" Type="http://schemas.openxmlformats.org/officeDocument/2006/relationships/tags" Target="../tags/tag157.xml"/><Relationship Id="rId5" Type="http://schemas.openxmlformats.org/officeDocument/2006/relationships/tags" Target="../tags/tag118.xml"/><Relationship Id="rId49" Type="http://schemas.openxmlformats.org/officeDocument/2006/relationships/tags" Target="../tags/tag156.xml"/><Relationship Id="rId48" Type="http://schemas.openxmlformats.org/officeDocument/2006/relationships/tags" Target="../tags/tag155.xml"/><Relationship Id="rId47" Type="http://schemas.openxmlformats.org/officeDocument/2006/relationships/tags" Target="../tags/tag154.xml"/><Relationship Id="rId46" Type="http://schemas.openxmlformats.org/officeDocument/2006/relationships/tags" Target="../tags/tag153.xml"/><Relationship Id="rId45" Type="http://schemas.openxmlformats.org/officeDocument/2006/relationships/tags" Target="../tags/tag152.xml"/><Relationship Id="rId44" Type="http://schemas.openxmlformats.org/officeDocument/2006/relationships/tags" Target="../tags/tag151.xml"/><Relationship Id="rId43" Type="http://schemas.openxmlformats.org/officeDocument/2006/relationships/tags" Target="../tags/tag150.xml"/><Relationship Id="rId42" Type="http://schemas.openxmlformats.org/officeDocument/2006/relationships/tags" Target="../tags/tag149.xml"/><Relationship Id="rId41" Type="http://schemas.openxmlformats.org/officeDocument/2006/relationships/tags" Target="../tags/tag148.xml"/><Relationship Id="rId40" Type="http://schemas.openxmlformats.org/officeDocument/2006/relationships/tags" Target="../tags/tag147.xml"/><Relationship Id="rId4" Type="http://schemas.openxmlformats.org/officeDocument/2006/relationships/tags" Target="../tags/tag117.xml"/><Relationship Id="rId39" Type="http://schemas.openxmlformats.org/officeDocument/2006/relationships/tags" Target="../tags/tag146.xml"/><Relationship Id="rId38" Type="http://schemas.openxmlformats.org/officeDocument/2006/relationships/tags" Target="../tags/tag145.xml"/><Relationship Id="rId37" Type="http://schemas.openxmlformats.org/officeDocument/2006/relationships/tags" Target="../tags/tag144.xml"/><Relationship Id="rId36" Type="http://schemas.openxmlformats.org/officeDocument/2006/relationships/tags" Target="../tags/tag143.xml"/><Relationship Id="rId35" Type="http://schemas.openxmlformats.org/officeDocument/2006/relationships/tags" Target="../tags/tag142.xml"/><Relationship Id="rId34" Type="http://schemas.openxmlformats.org/officeDocument/2006/relationships/tags" Target="../tags/tag141.xml"/><Relationship Id="rId33" Type="http://schemas.openxmlformats.org/officeDocument/2006/relationships/tags" Target="../tags/tag140.xml"/><Relationship Id="rId32" Type="http://schemas.openxmlformats.org/officeDocument/2006/relationships/tags" Target="../tags/tag139.xml"/><Relationship Id="rId31" Type="http://schemas.openxmlformats.org/officeDocument/2006/relationships/tags" Target="../tags/tag138.xml"/><Relationship Id="rId30" Type="http://schemas.openxmlformats.org/officeDocument/2006/relationships/tags" Target="../tags/tag137.xml"/><Relationship Id="rId3" Type="http://schemas.openxmlformats.org/officeDocument/2006/relationships/tags" Target="../tags/tag116.xml"/><Relationship Id="rId29" Type="http://schemas.openxmlformats.org/officeDocument/2006/relationships/tags" Target="../tags/tag136.xml"/><Relationship Id="rId28" Type="http://schemas.openxmlformats.org/officeDocument/2006/relationships/tags" Target="../tags/tag135.xml"/><Relationship Id="rId27" Type="http://schemas.openxmlformats.org/officeDocument/2006/relationships/tags" Target="../tags/tag134.xml"/><Relationship Id="rId26" Type="http://schemas.openxmlformats.org/officeDocument/2006/relationships/tags" Target="../tags/tag133.xml"/><Relationship Id="rId25" Type="http://schemas.openxmlformats.org/officeDocument/2006/relationships/tags" Target="../tags/tag132.xml"/><Relationship Id="rId24" Type="http://schemas.openxmlformats.org/officeDocument/2006/relationships/tags" Target="../tags/tag131.xml"/><Relationship Id="rId23" Type="http://schemas.openxmlformats.org/officeDocument/2006/relationships/tags" Target="../tags/tag130.xml"/><Relationship Id="rId22" Type="http://schemas.openxmlformats.org/officeDocument/2006/relationships/tags" Target="../tags/tag129.xml"/><Relationship Id="rId21" Type="http://schemas.openxmlformats.org/officeDocument/2006/relationships/tags" Target="../tags/tag128.xml"/><Relationship Id="rId20" Type="http://schemas.openxmlformats.org/officeDocument/2006/relationships/tags" Target="../tags/tag127.xml"/><Relationship Id="rId2" Type="http://schemas.openxmlformats.org/officeDocument/2006/relationships/tags" Target="../tags/tag115.xml"/><Relationship Id="rId19" Type="http://schemas.openxmlformats.org/officeDocument/2006/relationships/tags" Target="../tags/tag126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jpeg"/><Relationship Id="rId1" Type="http://schemas.openxmlformats.org/officeDocument/2006/relationships/tags" Target="../tags/tag11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../media/image8.png"/><Relationship Id="rId7" Type="http://schemas.openxmlformats.org/officeDocument/2006/relationships/tags" Target="../tags/tag168.xml"/><Relationship Id="rId6" Type="http://schemas.openxmlformats.org/officeDocument/2006/relationships/image" Target="../media/image7.png"/><Relationship Id="rId54" Type="http://schemas.openxmlformats.org/officeDocument/2006/relationships/notesSlide" Target="../notesSlides/notesSlide13.xml"/><Relationship Id="rId53" Type="http://schemas.openxmlformats.org/officeDocument/2006/relationships/slideLayout" Target="../slideLayouts/slideLayout2.xml"/><Relationship Id="rId52" Type="http://schemas.openxmlformats.org/officeDocument/2006/relationships/tags" Target="../tags/tag208.xml"/><Relationship Id="rId51" Type="http://schemas.openxmlformats.org/officeDocument/2006/relationships/tags" Target="../tags/tag207.xml"/><Relationship Id="rId50" Type="http://schemas.openxmlformats.org/officeDocument/2006/relationships/tags" Target="../tags/tag206.xml"/><Relationship Id="rId5" Type="http://schemas.openxmlformats.org/officeDocument/2006/relationships/tags" Target="../tags/tag167.xml"/><Relationship Id="rId49" Type="http://schemas.openxmlformats.org/officeDocument/2006/relationships/tags" Target="../tags/tag205.xml"/><Relationship Id="rId48" Type="http://schemas.openxmlformats.org/officeDocument/2006/relationships/tags" Target="../tags/tag204.xml"/><Relationship Id="rId47" Type="http://schemas.openxmlformats.org/officeDocument/2006/relationships/tags" Target="../tags/tag203.xml"/><Relationship Id="rId46" Type="http://schemas.openxmlformats.org/officeDocument/2006/relationships/tags" Target="../tags/tag202.xml"/><Relationship Id="rId45" Type="http://schemas.openxmlformats.org/officeDocument/2006/relationships/tags" Target="../tags/tag201.xml"/><Relationship Id="rId44" Type="http://schemas.openxmlformats.org/officeDocument/2006/relationships/tags" Target="../tags/tag200.xml"/><Relationship Id="rId43" Type="http://schemas.openxmlformats.org/officeDocument/2006/relationships/tags" Target="../tags/tag199.xml"/><Relationship Id="rId42" Type="http://schemas.openxmlformats.org/officeDocument/2006/relationships/tags" Target="../tags/tag198.xml"/><Relationship Id="rId41" Type="http://schemas.openxmlformats.org/officeDocument/2006/relationships/tags" Target="../tags/tag197.xml"/><Relationship Id="rId40" Type="http://schemas.openxmlformats.org/officeDocument/2006/relationships/tags" Target="../tags/tag196.xml"/><Relationship Id="rId4" Type="http://schemas.openxmlformats.org/officeDocument/2006/relationships/tags" Target="../tags/tag166.xml"/><Relationship Id="rId39" Type="http://schemas.openxmlformats.org/officeDocument/2006/relationships/tags" Target="../tags/tag195.xml"/><Relationship Id="rId38" Type="http://schemas.openxmlformats.org/officeDocument/2006/relationships/tags" Target="../tags/tag194.xml"/><Relationship Id="rId37" Type="http://schemas.openxmlformats.org/officeDocument/2006/relationships/tags" Target="../tags/tag193.xml"/><Relationship Id="rId36" Type="http://schemas.openxmlformats.org/officeDocument/2006/relationships/tags" Target="../tags/tag192.xml"/><Relationship Id="rId35" Type="http://schemas.openxmlformats.org/officeDocument/2006/relationships/tags" Target="../tags/tag191.xml"/><Relationship Id="rId34" Type="http://schemas.openxmlformats.org/officeDocument/2006/relationships/tags" Target="../tags/tag190.xml"/><Relationship Id="rId33" Type="http://schemas.openxmlformats.org/officeDocument/2006/relationships/tags" Target="../tags/tag189.xml"/><Relationship Id="rId32" Type="http://schemas.openxmlformats.org/officeDocument/2006/relationships/tags" Target="../tags/tag188.xml"/><Relationship Id="rId31" Type="http://schemas.openxmlformats.org/officeDocument/2006/relationships/tags" Target="../tags/tag187.xml"/><Relationship Id="rId30" Type="http://schemas.openxmlformats.org/officeDocument/2006/relationships/tags" Target="../tags/tag186.xml"/><Relationship Id="rId3" Type="http://schemas.openxmlformats.org/officeDocument/2006/relationships/tags" Target="../tags/tag165.xml"/><Relationship Id="rId29" Type="http://schemas.openxmlformats.org/officeDocument/2006/relationships/tags" Target="../tags/tag185.xml"/><Relationship Id="rId28" Type="http://schemas.openxmlformats.org/officeDocument/2006/relationships/tags" Target="../tags/tag184.xml"/><Relationship Id="rId27" Type="http://schemas.openxmlformats.org/officeDocument/2006/relationships/tags" Target="../tags/tag183.xml"/><Relationship Id="rId26" Type="http://schemas.openxmlformats.org/officeDocument/2006/relationships/tags" Target="../tags/tag182.xml"/><Relationship Id="rId25" Type="http://schemas.openxmlformats.org/officeDocument/2006/relationships/tags" Target="../tags/tag181.xml"/><Relationship Id="rId24" Type="http://schemas.openxmlformats.org/officeDocument/2006/relationships/tags" Target="../tags/tag180.xml"/><Relationship Id="rId23" Type="http://schemas.openxmlformats.org/officeDocument/2006/relationships/tags" Target="../tags/tag179.xml"/><Relationship Id="rId22" Type="http://schemas.openxmlformats.org/officeDocument/2006/relationships/tags" Target="../tags/tag178.xml"/><Relationship Id="rId21" Type="http://schemas.openxmlformats.org/officeDocument/2006/relationships/tags" Target="../tags/tag177.xml"/><Relationship Id="rId20" Type="http://schemas.openxmlformats.org/officeDocument/2006/relationships/tags" Target="../tags/tag176.xml"/><Relationship Id="rId2" Type="http://schemas.openxmlformats.org/officeDocument/2006/relationships/tags" Target="../tags/tag164.xml"/><Relationship Id="rId19" Type="http://schemas.openxmlformats.org/officeDocument/2006/relationships/tags" Target="../tags/tag175.xml"/><Relationship Id="rId18" Type="http://schemas.openxmlformats.org/officeDocument/2006/relationships/tags" Target="../tags/tag174.xml"/><Relationship Id="rId17" Type="http://schemas.openxmlformats.org/officeDocument/2006/relationships/tags" Target="../tags/tag173.xml"/><Relationship Id="rId16" Type="http://schemas.openxmlformats.org/officeDocument/2006/relationships/tags" Target="../tags/tag172.xml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jpeg"/><Relationship Id="rId1" Type="http://schemas.openxmlformats.org/officeDocument/2006/relationships/tags" Target="../tags/tag16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image" Target="../media/image8.png"/><Relationship Id="rId7" Type="http://schemas.openxmlformats.org/officeDocument/2006/relationships/tags" Target="../tags/tag214.xml"/><Relationship Id="rId6" Type="http://schemas.openxmlformats.org/officeDocument/2006/relationships/image" Target="../media/image7.png"/><Relationship Id="rId54" Type="http://schemas.openxmlformats.org/officeDocument/2006/relationships/notesSlide" Target="../notesSlides/notesSlide14.xml"/><Relationship Id="rId53" Type="http://schemas.openxmlformats.org/officeDocument/2006/relationships/slideLayout" Target="../slideLayouts/slideLayout2.xml"/><Relationship Id="rId52" Type="http://schemas.openxmlformats.org/officeDocument/2006/relationships/tags" Target="../tags/tag254.xml"/><Relationship Id="rId51" Type="http://schemas.openxmlformats.org/officeDocument/2006/relationships/tags" Target="../tags/tag253.xml"/><Relationship Id="rId50" Type="http://schemas.openxmlformats.org/officeDocument/2006/relationships/tags" Target="../tags/tag252.xml"/><Relationship Id="rId5" Type="http://schemas.openxmlformats.org/officeDocument/2006/relationships/tags" Target="../tags/tag213.xml"/><Relationship Id="rId49" Type="http://schemas.openxmlformats.org/officeDocument/2006/relationships/tags" Target="../tags/tag251.xml"/><Relationship Id="rId48" Type="http://schemas.openxmlformats.org/officeDocument/2006/relationships/tags" Target="../tags/tag250.xml"/><Relationship Id="rId47" Type="http://schemas.openxmlformats.org/officeDocument/2006/relationships/tags" Target="../tags/tag249.xml"/><Relationship Id="rId46" Type="http://schemas.openxmlformats.org/officeDocument/2006/relationships/tags" Target="../tags/tag248.xml"/><Relationship Id="rId45" Type="http://schemas.openxmlformats.org/officeDocument/2006/relationships/tags" Target="../tags/tag247.xml"/><Relationship Id="rId44" Type="http://schemas.openxmlformats.org/officeDocument/2006/relationships/tags" Target="../tags/tag246.xml"/><Relationship Id="rId43" Type="http://schemas.openxmlformats.org/officeDocument/2006/relationships/tags" Target="../tags/tag245.xml"/><Relationship Id="rId42" Type="http://schemas.openxmlformats.org/officeDocument/2006/relationships/tags" Target="../tags/tag244.xml"/><Relationship Id="rId41" Type="http://schemas.openxmlformats.org/officeDocument/2006/relationships/tags" Target="../tags/tag243.xml"/><Relationship Id="rId40" Type="http://schemas.openxmlformats.org/officeDocument/2006/relationships/tags" Target="../tags/tag242.xml"/><Relationship Id="rId4" Type="http://schemas.openxmlformats.org/officeDocument/2006/relationships/tags" Target="../tags/tag212.xml"/><Relationship Id="rId39" Type="http://schemas.openxmlformats.org/officeDocument/2006/relationships/tags" Target="../tags/tag241.xml"/><Relationship Id="rId38" Type="http://schemas.openxmlformats.org/officeDocument/2006/relationships/tags" Target="../tags/tag240.xml"/><Relationship Id="rId37" Type="http://schemas.openxmlformats.org/officeDocument/2006/relationships/tags" Target="../tags/tag239.xml"/><Relationship Id="rId36" Type="http://schemas.openxmlformats.org/officeDocument/2006/relationships/tags" Target="../tags/tag238.xml"/><Relationship Id="rId35" Type="http://schemas.openxmlformats.org/officeDocument/2006/relationships/tags" Target="../tags/tag237.xml"/><Relationship Id="rId34" Type="http://schemas.openxmlformats.org/officeDocument/2006/relationships/tags" Target="../tags/tag236.xml"/><Relationship Id="rId33" Type="http://schemas.openxmlformats.org/officeDocument/2006/relationships/tags" Target="../tags/tag235.xml"/><Relationship Id="rId32" Type="http://schemas.openxmlformats.org/officeDocument/2006/relationships/tags" Target="../tags/tag234.xml"/><Relationship Id="rId31" Type="http://schemas.openxmlformats.org/officeDocument/2006/relationships/tags" Target="../tags/tag233.xml"/><Relationship Id="rId30" Type="http://schemas.openxmlformats.org/officeDocument/2006/relationships/tags" Target="../tags/tag232.xml"/><Relationship Id="rId3" Type="http://schemas.openxmlformats.org/officeDocument/2006/relationships/tags" Target="../tags/tag211.xml"/><Relationship Id="rId29" Type="http://schemas.openxmlformats.org/officeDocument/2006/relationships/tags" Target="../tags/tag231.xml"/><Relationship Id="rId28" Type="http://schemas.openxmlformats.org/officeDocument/2006/relationships/tags" Target="../tags/tag230.xml"/><Relationship Id="rId27" Type="http://schemas.openxmlformats.org/officeDocument/2006/relationships/tags" Target="../tags/tag229.xml"/><Relationship Id="rId26" Type="http://schemas.openxmlformats.org/officeDocument/2006/relationships/tags" Target="../tags/tag228.xml"/><Relationship Id="rId25" Type="http://schemas.openxmlformats.org/officeDocument/2006/relationships/tags" Target="../tags/tag227.xml"/><Relationship Id="rId24" Type="http://schemas.openxmlformats.org/officeDocument/2006/relationships/tags" Target="../tags/tag226.xml"/><Relationship Id="rId23" Type="http://schemas.openxmlformats.org/officeDocument/2006/relationships/tags" Target="../tags/tag225.xml"/><Relationship Id="rId22" Type="http://schemas.openxmlformats.org/officeDocument/2006/relationships/tags" Target="../tags/tag224.xml"/><Relationship Id="rId21" Type="http://schemas.openxmlformats.org/officeDocument/2006/relationships/tags" Target="../tags/tag223.xml"/><Relationship Id="rId20" Type="http://schemas.openxmlformats.org/officeDocument/2006/relationships/tags" Target="../tags/tag222.xml"/><Relationship Id="rId2" Type="http://schemas.openxmlformats.org/officeDocument/2006/relationships/tags" Target="../tags/tag210.xml"/><Relationship Id="rId19" Type="http://schemas.openxmlformats.org/officeDocument/2006/relationships/tags" Target="../tags/tag221.xml"/><Relationship Id="rId18" Type="http://schemas.openxmlformats.org/officeDocument/2006/relationships/tags" Target="../tags/tag220.xml"/><Relationship Id="rId17" Type="http://schemas.openxmlformats.org/officeDocument/2006/relationships/tags" Target="../tags/tag219.xml"/><Relationship Id="rId16" Type="http://schemas.openxmlformats.org/officeDocument/2006/relationships/tags" Target="../tags/tag218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jpeg"/><Relationship Id="rId1" Type="http://schemas.openxmlformats.org/officeDocument/2006/relationships/tags" Target="../tags/tag20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6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2" Type="http://schemas.openxmlformats.org/officeDocument/2006/relationships/notesSlide" Target="../notesSlides/notesSlide17.xml"/><Relationship Id="rId71" Type="http://schemas.openxmlformats.org/officeDocument/2006/relationships/slideLayout" Target="../slideLayouts/slideLayout2.xml"/><Relationship Id="rId70" Type="http://schemas.openxmlformats.org/officeDocument/2006/relationships/tags" Target="../tags/tag322.xml"/><Relationship Id="rId7" Type="http://schemas.openxmlformats.org/officeDocument/2006/relationships/tags" Target="../tags/tag264.xml"/><Relationship Id="rId69" Type="http://schemas.openxmlformats.org/officeDocument/2006/relationships/image" Target="../media/image18.jpeg"/><Relationship Id="rId68" Type="http://schemas.openxmlformats.org/officeDocument/2006/relationships/tags" Target="../tags/tag321.xml"/><Relationship Id="rId67" Type="http://schemas.openxmlformats.org/officeDocument/2006/relationships/image" Target="../media/image17.jpeg"/><Relationship Id="rId66" Type="http://schemas.openxmlformats.org/officeDocument/2006/relationships/tags" Target="../tags/tag320.xml"/><Relationship Id="rId65" Type="http://schemas.openxmlformats.org/officeDocument/2006/relationships/image" Target="../media/image16.jpeg"/><Relationship Id="rId64" Type="http://schemas.openxmlformats.org/officeDocument/2006/relationships/tags" Target="../tags/tag319.xml"/><Relationship Id="rId63" Type="http://schemas.openxmlformats.org/officeDocument/2006/relationships/image" Target="../media/image15.jpeg"/><Relationship Id="rId62" Type="http://schemas.openxmlformats.org/officeDocument/2006/relationships/tags" Target="../tags/tag318.xml"/><Relationship Id="rId61" Type="http://schemas.openxmlformats.org/officeDocument/2006/relationships/image" Target="../media/image14.png"/><Relationship Id="rId60" Type="http://schemas.openxmlformats.org/officeDocument/2006/relationships/tags" Target="../tags/tag317.xml"/><Relationship Id="rId6" Type="http://schemas.openxmlformats.org/officeDocument/2006/relationships/tags" Target="../tags/tag263.xml"/><Relationship Id="rId59" Type="http://schemas.openxmlformats.org/officeDocument/2006/relationships/tags" Target="../tags/tag316.xml"/><Relationship Id="rId58" Type="http://schemas.openxmlformats.org/officeDocument/2006/relationships/tags" Target="../tags/tag315.xml"/><Relationship Id="rId57" Type="http://schemas.openxmlformats.org/officeDocument/2006/relationships/tags" Target="../tags/tag314.xml"/><Relationship Id="rId56" Type="http://schemas.openxmlformats.org/officeDocument/2006/relationships/tags" Target="../tags/tag313.xml"/><Relationship Id="rId55" Type="http://schemas.openxmlformats.org/officeDocument/2006/relationships/tags" Target="../tags/tag312.xml"/><Relationship Id="rId54" Type="http://schemas.openxmlformats.org/officeDocument/2006/relationships/tags" Target="../tags/tag311.xml"/><Relationship Id="rId53" Type="http://schemas.openxmlformats.org/officeDocument/2006/relationships/tags" Target="../tags/tag310.xml"/><Relationship Id="rId52" Type="http://schemas.openxmlformats.org/officeDocument/2006/relationships/tags" Target="../tags/tag309.xml"/><Relationship Id="rId51" Type="http://schemas.openxmlformats.org/officeDocument/2006/relationships/tags" Target="../tags/tag308.xml"/><Relationship Id="rId50" Type="http://schemas.openxmlformats.org/officeDocument/2006/relationships/tags" Target="../tags/tag307.xml"/><Relationship Id="rId5" Type="http://schemas.openxmlformats.org/officeDocument/2006/relationships/image" Target="../media/image13.png"/><Relationship Id="rId49" Type="http://schemas.openxmlformats.org/officeDocument/2006/relationships/tags" Target="../tags/tag306.xml"/><Relationship Id="rId48" Type="http://schemas.openxmlformats.org/officeDocument/2006/relationships/tags" Target="../tags/tag305.xml"/><Relationship Id="rId47" Type="http://schemas.openxmlformats.org/officeDocument/2006/relationships/tags" Target="../tags/tag304.xml"/><Relationship Id="rId46" Type="http://schemas.openxmlformats.org/officeDocument/2006/relationships/tags" Target="../tags/tag303.xml"/><Relationship Id="rId45" Type="http://schemas.openxmlformats.org/officeDocument/2006/relationships/tags" Target="../tags/tag302.xml"/><Relationship Id="rId44" Type="http://schemas.openxmlformats.org/officeDocument/2006/relationships/tags" Target="../tags/tag301.xml"/><Relationship Id="rId43" Type="http://schemas.openxmlformats.org/officeDocument/2006/relationships/tags" Target="../tags/tag300.xml"/><Relationship Id="rId42" Type="http://schemas.openxmlformats.org/officeDocument/2006/relationships/tags" Target="../tags/tag299.xml"/><Relationship Id="rId41" Type="http://schemas.openxmlformats.org/officeDocument/2006/relationships/tags" Target="../tags/tag298.xml"/><Relationship Id="rId40" Type="http://schemas.openxmlformats.org/officeDocument/2006/relationships/tags" Target="../tags/tag297.xml"/><Relationship Id="rId4" Type="http://schemas.openxmlformats.org/officeDocument/2006/relationships/tags" Target="../tags/tag262.xml"/><Relationship Id="rId39" Type="http://schemas.openxmlformats.org/officeDocument/2006/relationships/tags" Target="../tags/tag296.xml"/><Relationship Id="rId38" Type="http://schemas.openxmlformats.org/officeDocument/2006/relationships/tags" Target="../tags/tag295.xml"/><Relationship Id="rId37" Type="http://schemas.openxmlformats.org/officeDocument/2006/relationships/tags" Target="../tags/tag294.xml"/><Relationship Id="rId36" Type="http://schemas.openxmlformats.org/officeDocument/2006/relationships/tags" Target="../tags/tag293.xml"/><Relationship Id="rId35" Type="http://schemas.openxmlformats.org/officeDocument/2006/relationships/tags" Target="../tags/tag292.xml"/><Relationship Id="rId34" Type="http://schemas.openxmlformats.org/officeDocument/2006/relationships/tags" Target="../tags/tag291.xml"/><Relationship Id="rId33" Type="http://schemas.openxmlformats.org/officeDocument/2006/relationships/tags" Target="../tags/tag290.xml"/><Relationship Id="rId32" Type="http://schemas.openxmlformats.org/officeDocument/2006/relationships/tags" Target="../tags/tag289.xml"/><Relationship Id="rId31" Type="http://schemas.openxmlformats.org/officeDocument/2006/relationships/tags" Target="../tags/tag288.xml"/><Relationship Id="rId30" Type="http://schemas.openxmlformats.org/officeDocument/2006/relationships/tags" Target="../tags/tag287.xml"/><Relationship Id="rId3" Type="http://schemas.openxmlformats.org/officeDocument/2006/relationships/tags" Target="../tags/tag261.xml"/><Relationship Id="rId29" Type="http://schemas.openxmlformats.org/officeDocument/2006/relationships/tags" Target="../tags/tag286.xml"/><Relationship Id="rId28" Type="http://schemas.openxmlformats.org/officeDocument/2006/relationships/tags" Target="../tags/tag285.xml"/><Relationship Id="rId27" Type="http://schemas.openxmlformats.org/officeDocument/2006/relationships/tags" Target="../tags/tag284.xml"/><Relationship Id="rId26" Type="http://schemas.openxmlformats.org/officeDocument/2006/relationships/tags" Target="../tags/tag283.xml"/><Relationship Id="rId25" Type="http://schemas.openxmlformats.org/officeDocument/2006/relationships/tags" Target="../tags/tag282.xml"/><Relationship Id="rId24" Type="http://schemas.openxmlformats.org/officeDocument/2006/relationships/tags" Target="../tags/tag281.xml"/><Relationship Id="rId23" Type="http://schemas.openxmlformats.org/officeDocument/2006/relationships/tags" Target="../tags/tag280.xml"/><Relationship Id="rId22" Type="http://schemas.openxmlformats.org/officeDocument/2006/relationships/tags" Target="../tags/tag279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tags" Target="../tags/tag260.xml"/><Relationship Id="rId19" Type="http://schemas.openxmlformats.org/officeDocument/2006/relationships/tags" Target="../tags/tag276.xml"/><Relationship Id="rId18" Type="http://schemas.openxmlformats.org/officeDocument/2006/relationships/tags" Target="../tags/tag275.xml"/><Relationship Id="rId17" Type="http://schemas.openxmlformats.org/officeDocument/2006/relationships/tags" Target="../tags/tag274.xml"/><Relationship Id="rId16" Type="http://schemas.openxmlformats.org/officeDocument/2006/relationships/tags" Target="../tags/tag273.xml"/><Relationship Id="rId15" Type="http://schemas.openxmlformats.org/officeDocument/2006/relationships/tags" Target="../tags/tag272.xml"/><Relationship Id="rId14" Type="http://schemas.openxmlformats.org/officeDocument/2006/relationships/tags" Target="../tags/tag27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tags" Target="../tags/tag25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2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image" Target="../media/image17.jpeg"/><Relationship Id="rId72" Type="http://schemas.openxmlformats.org/officeDocument/2006/relationships/notesSlide" Target="../notesSlides/notesSlide19.xml"/><Relationship Id="rId71" Type="http://schemas.openxmlformats.org/officeDocument/2006/relationships/slideLayout" Target="../slideLayouts/slideLayout2.xml"/><Relationship Id="rId70" Type="http://schemas.openxmlformats.org/officeDocument/2006/relationships/tags" Target="../tags/tag395.xml"/><Relationship Id="rId7" Type="http://schemas.openxmlformats.org/officeDocument/2006/relationships/tags" Target="../tags/tag336.xml"/><Relationship Id="rId69" Type="http://schemas.openxmlformats.org/officeDocument/2006/relationships/image" Target="../media/image14.png"/><Relationship Id="rId68" Type="http://schemas.openxmlformats.org/officeDocument/2006/relationships/tags" Target="../tags/tag394.xml"/><Relationship Id="rId67" Type="http://schemas.openxmlformats.org/officeDocument/2006/relationships/tags" Target="../tags/tag393.xml"/><Relationship Id="rId66" Type="http://schemas.openxmlformats.org/officeDocument/2006/relationships/tags" Target="../tags/tag392.xml"/><Relationship Id="rId65" Type="http://schemas.openxmlformats.org/officeDocument/2006/relationships/tags" Target="../tags/tag391.xml"/><Relationship Id="rId64" Type="http://schemas.openxmlformats.org/officeDocument/2006/relationships/tags" Target="../tags/tag390.xml"/><Relationship Id="rId63" Type="http://schemas.openxmlformats.org/officeDocument/2006/relationships/tags" Target="../tags/tag389.xml"/><Relationship Id="rId62" Type="http://schemas.openxmlformats.org/officeDocument/2006/relationships/tags" Target="../tags/tag388.xml"/><Relationship Id="rId61" Type="http://schemas.openxmlformats.org/officeDocument/2006/relationships/tags" Target="../tags/tag387.xml"/><Relationship Id="rId60" Type="http://schemas.openxmlformats.org/officeDocument/2006/relationships/tags" Target="../tags/tag386.xml"/><Relationship Id="rId6" Type="http://schemas.openxmlformats.org/officeDocument/2006/relationships/image" Target="../media/image16.jpeg"/><Relationship Id="rId59" Type="http://schemas.openxmlformats.org/officeDocument/2006/relationships/tags" Target="../tags/tag385.xml"/><Relationship Id="rId58" Type="http://schemas.openxmlformats.org/officeDocument/2006/relationships/tags" Target="../tags/tag384.xml"/><Relationship Id="rId57" Type="http://schemas.openxmlformats.org/officeDocument/2006/relationships/tags" Target="../tags/tag383.xml"/><Relationship Id="rId56" Type="http://schemas.openxmlformats.org/officeDocument/2006/relationships/tags" Target="../tags/tag382.xml"/><Relationship Id="rId55" Type="http://schemas.openxmlformats.org/officeDocument/2006/relationships/tags" Target="../tags/tag381.xml"/><Relationship Id="rId54" Type="http://schemas.openxmlformats.org/officeDocument/2006/relationships/tags" Target="../tags/tag380.xml"/><Relationship Id="rId53" Type="http://schemas.openxmlformats.org/officeDocument/2006/relationships/tags" Target="../tags/tag379.xml"/><Relationship Id="rId52" Type="http://schemas.openxmlformats.org/officeDocument/2006/relationships/tags" Target="../tags/tag378.xml"/><Relationship Id="rId51" Type="http://schemas.openxmlformats.org/officeDocument/2006/relationships/tags" Target="../tags/tag377.xml"/><Relationship Id="rId50" Type="http://schemas.openxmlformats.org/officeDocument/2006/relationships/tags" Target="../tags/tag376.xml"/><Relationship Id="rId5" Type="http://schemas.openxmlformats.org/officeDocument/2006/relationships/tags" Target="../tags/tag335.xml"/><Relationship Id="rId49" Type="http://schemas.openxmlformats.org/officeDocument/2006/relationships/tags" Target="../tags/tag375.xml"/><Relationship Id="rId48" Type="http://schemas.openxmlformats.org/officeDocument/2006/relationships/tags" Target="../tags/tag374.xml"/><Relationship Id="rId47" Type="http://schemas.openxmlformats.org/officeDocument/2006/relationships/tags" Target="../tags/tag373.xml"/><Relationship Id="rId46" Type="http://schemas.openxmlformats.org/officeDocument/2006/relationships/tags" Target="../tags/tag372.xml"/><Relationship Id="rId45" Type="http://schemas.openxmlformats.org/officeDocument/2006/relationships/tags" Target="../tags/tag371.xml"/><Relationship Id="rId44" Type="http://schemas.openxmlformats.org/officeDocument/2006/relationships/tags" Target="../tags/tag370.xml"/><Relationship Id="rId43" Type="http://schemas.openxmlformats.org/officeDocument/2006/relationships/tags" Target="../tags/tag369.xml"/><Relationship Id="rId42" Type="http://schemas.openxmlformats.org/officeDocument/2006/relationships/tags" Target="../tags/tag368.xml"/><Relationship Id="rId41" Type="http://schemas.openxmlformats.org/officeDocument/2006/relationships/tags" Target="../tags/tag367.xml"/><Relationship Id="rId40" Type="http://schemas.openxmlformats.org/officeDocument/2006/relationships/tags" Target="../tags/tag366.xml"/><Relationship Id="rId4" Type="http://schemas.openxmlformats.org/officeDocument/2006/relationships/image" Target="../media/image15.jpeg"/><Relationship Id="rId39" Type="http://schemas.openxmlformats.org/officeDocument/2006/relationships/tags" Target="../tags/tag365.xml"/><Relationship Id="rId38" Type="http://schemas.openxmlformats.org/officeDocument/2006/relationships/tags" Target="../tags/tag364.xml"/><Relationship Id="rId37" Type="http://schemas.openxmlformats.org/officeDocument/2006/relationships/tags" Target="../tags/tag363.xml"/><Relationship Id="rId36" Type="http://schemas.openxmlformats.org/officeDocument/2006/relationships/tags" Target="../tags/tag362.xml"/><Relationship Id="rId35" Type="http://schemas.openxmlformats.org/officeDocument/2006/relationships/tags" Target="../tags/tag361.xml"/><Relationship Id="rId34" Type="http://schemas.openxmlformats.org/officeDocument/2006/relationships/tags" Target="../tags/tag360.xml"/><Relationship Id="rId33" Type="http://schemas.openxmlformats.org/officeDocument/2006/relationships/tags" Target="../tags/tag359.xml"/><Relationship Id="rId32" Type="http://schemas.openxmlformats.org/officeDocument/2006/relationships/tags" Target="../tags/tag358.xml"/><Relationship Id="rId31" Type="http://schemas.openxmlformats.org/officeDocument/2006/relationships/tags" Target="../tags/tag357.xml"/><Relationship Id="rId30" Type="http://schemas.openxmlformats.org/officeDocument/2006/relationships/tags" Target="../tags/tag356.xml"/><Relationship Id="rId3" Type="http://schemas.openxmlformats.org/officeDocument/2006/relationships/tags" Target="../tags/tag334.xml"/><Relationship Id="rId29" Type="http://schemas.openxmlformats.org/officeDocument/2006/relationships/tags" Target="../tags/tag355.xml"/><Relationship Id="rId28" Type="http://schemas.openxmlformats.org/officeDocument/2006/relationships/tags" Target="../tags/tag354.xml"/><Relationship Id="rId27" Type="http://schemas.openxmlformats.org/officeDocument/2006/relationships/tags" Target="../tags/tag353.xml"/><Relationship Id="rId26" Type="http://schemas.openxmlformats.org/officeDocument/2006/relationships/tags" Target="../tags/tag352.xml"/><Relationship Id="rId25" Type="http://schemas.openxmlformats.org/officeDocument/2006/relationships/tags" Target="../tags/tag351.xml"/><Relationship Id="rId24" Type="http://schemas.openxmlformats.org/officeDocument/2006/relationships/tags" Target="../tags/tag350.xml"/><Relationship Id="rId23" Type="http://schemas.openxmlformats.org/officeDocument/2006/relationships/tags" Target="../tags/tag349.xml"/><Relationship Id="rId22" Type="http://schemas.openxmlformats.org/officeDocument/2006/relationships/tags" Target="../tags/tag348.xml"/><Relationship Id="rId21" Type="http://schemas.openxmlformats.org/officeDocument/2006/relationships/tags" Target="../tags/tag347.xml"/><Relationship Id="rId20" Type="http://schemas.openxmlformats.org/officeDocument/2006/relationships/tags" Target="../tags/tag346.xml"/><Relationship Id="rId2" Type="http://schemas.openxmlformats.org/officeDocument/2006/relationships/tags" Target="../tags/tag333.xml"/><Relationship Id="rId19" Type="http://schemas.openxmlformats.org/officeDocument/2006/relationships/tags" Target="../tags/tag345.xml"/><Relationship Id="rId18" Type="http://schemas.openxmlformats.org/officeDocument/2006/relationships/tags" Target="../tags/tag344.xml"/><Relationship Id="rId17" Type="http://schemas.openxmlformats.org/officeDocument/2006/relationships/tags" Target="../tags/tag343.xml"/><Relationship Id="rId16" Type="http://schemas.openxmlformats.org/officeDocument/2006/relationships/tags" Target="../tags/tag342.xml"/><Relationship Id="rId15" Type="http://schemas.openxmlformats.org/officeDocument/2006/relationships/tags" Target="../tags/tag341.xml"/><Relationship Id="rId14" Type="http://schemas.openxmlformats.org/officeDocument/2006/relationships/tags" Target="../tags/tag340.xml"/><Relationship Id="rId13" Type="http://schemas.openxmlformats.org/officeDocument/2006/relationships/image" Target="../media/image13.png"/><Relationship Id="rId12" Type="http://schemas.openxmlformats.org/officeDocument/2006/relationships/tags" Target="../tags/tag339.xml"/><Relationship Id="rId11" Type="http://schemas.openxmlformats.org/officeDocument/2006/relationships/tags" Target="../tags/tag338.xml"/><Relationship Id="rId10" Type="http://schemas.openxmlformats.org/officeDocument/2006/relationships/image" Target="../media/image18.jpeg"/><Relationship Id="rId1" Type="http://schemas.openxmlformats.org/officeDocument/2006/relationships/tags" Target="../tags/tag33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401.xml"/><Relationship Id="rId77" Type="http://schemas.openxmlformats.org/officeDocument/2006/relationships/notesSlide" Target="../notesSlides/notesSlide20.xml"/><Relationship Id="rId76" Type="http://schemas.openxmlformats.org/officeDocument/2006/relationships/slideLayout" Target="../slideLayouts/slideLayout2.xml"/><Relationship Id="rId75" Type="http://schemas.openxmlformats.org/officeDocument/2006/relationships/tags" Target="../tags/tag464.xml"/><Relationship Id="rId74" Type="http://schemas.openxmlformats.org/officeDocument/2006/relationships/tags" Target="../tags/tag463.xml"/><Relationship Id="rId73" Type="http://schemas.openxmlformats.org/officeDocument/2006/relationships/tags" Target="../tags/tag462.xml"/><Relationship Id="rId72" Type="http://schemas.openxmlformats.org/officeDocument/2006/relationships/tags" Target="../tags/tag461.xml"/><Relationship Id="rId71" Type="http://schemas.openxmlformats.org/officeDocument/2006/relationships/tags" Target="../tags/tag460.xml"/><Relationship Id="rId70" Type="http://schemas.openxmlformats.org/officeDocument/2006/relationships/tags" Target="../tags/tag459.xml"/><Relationship Id="rId7" Type="http://schemas.openxmlformats.org/officeDocument/2006/relationships/image" Target="../media/image16.jpeg"/><Relationship Id="rId69" Type="http://schemas.openxmlformats.org/officeDocument/2006/relationships/tags" Target="../tags/tag458.xml"/><Relationship Id="rId68" Type="http://schemas.openxmlformats.org/officeDocument/2006/relationships/tags" Target="../tags/tag457.xml"/><Relationship Id="rId67" Type="http://schemas.openxmlformats.org/officeDocument/2006/relationships/tags" Target="../tags/tag456.xml"/><Relationship Id="rId66" Type="http://schemas.openxmlformats.org/officeDocument/2006/relationships/image" Target="../media/image13.png"/><Relationship Id="rId65" Type="http://schemas.openxmlformats.org/officeDocument/2006/relationships/tags" Target="../tags/tag455.xml"/><Relationship Id="rId64" Type="http://schemas.openxmlformats.org/officeDocument/2006/relationships/image" Target="../media/image14.png"/><Relationship Id="rId63" Type="http://schemas.openxmlformats.org/officeDocument/2006/relationships/tags" Target="../tags/tag454.xml"/><Relationship Id="rId62" Type="http://schemas.openxmlformats.org/officeDocument/2006/relationships/tags" Target="../tags/tag453.xml"/><Relationship Id="rId61" Type="http://schemas.openxmlformats.org/officeDocument/2006/relationships/tags" Target="../tags/tag452.xml"/><Relationship Id="rId60" Type="http://schemas.openxmlformats.org/officeDocument/2006/relationships/tags" Target="../tags/tag451.xml"/><Relationship Id="rId6" Type="http://schemas.openxmlformats.org/officeDocument/2006/relationships/tags" Target="../tags/tag400.xml"/><Relationship Id="rId59" Type="http://schemas.openxmlformats.org/officeDocument/2006/relationships/tags" Target="../tags/tag450.xml"/><Relationship Id="rId58" Type="http://schemas.openxmlformats.org/officeDocument/2006/relationships/tags" Target="../tags/tag449.xml"/><Relationship Id="rId57" Type="http://schemas.openxmlformats.org/officeDocument/2006/relationships/tags" Target="../tags/tag448.xml"/><Relationship Id="rId56" Type="http://schemas.openxmlformats.org/officeDocument/2006/relationships/tags" Target="../tags/tag447.xml"/><Relationship Id="rId55" Type="http://schemas.openxmlformats.org/officeDocument/2006/relationships/tags" Target="../tags/tag446.xml"/><Relationship Id="rId54" Type="http://schemas.openxmlformats.org/officeDocument/2006/relationships/tags" Target="../tags/tag445.xml"/><Relationship Id="rId53" Type="http://schemas.openxmlformats.org/officeDocument/2006/relationships/tags" Target="../tags/tag444.xml"/><Relationship Id="rId52" Type="http://schemas.openxmlformats.org/officeDocument/2006/relationships/tags" Target="../tags/tag443.xml"/><Relationship Id="rId51" Type="http://schemas.openxmlformats.org/officeDocument/2006/relationships/tags" Target="../tags/tag442.xml"/><Relationship Id="rId50" Type="http://schemas.openxmlformats.org/officeDocument/2006/relationships/tags" Target="../tags/tag441.xml"/><Relationship Id="rId5" Type="http://schemas.openxmlformats.org/officeDocument/2006/relationships/image" Target="../media/image15.jpeg"/><Relationship Id="rId49" Type="http://schemas.openxmlformats.org/officeDocument/2006/relationships/tags" Target="../tags/tag440.xml"/><Relationship Id="rId48" Type="http://schemas.openxmlformats.org/officeDocument/2006/relationships/tags" Target="../tags/tag439.xml"/><Relationship Id="rId47" Type="http://schemas.openxmlformats.org/officeDocument/2006/relationships/tags" Target="../tags/tag438.xml"/><Relationship Id="rId46" Type="http://schemas.openxmlformats.org/officeDocument/2006/relationships/tags" Target="../tags/tag437.xml"/><Relationship Id="rId45" Type="http://schemas.openxmlformats.org/officeDocument/2006/relationships/tags" Target="../tags/tag436.xml"/><Relationship Id="rId44" Type="http://schemas.openxmlformats.org/officeDocument/2006/relationships/tags" Target="../tags/tag435.xml"/><Relationship Id="rId43" Type="http://schemas.openxmlformats.org/officeDocument/2006/relationships/tags" Target="../tags/tag434.xml"/><Relationship Id="rId42" Type="http://schemas.openxmlformats.org/officeDocument/2006/relationships/tags" Target="../tags/tag433.xml"/><Relationship Id="rId41" Type="http://schemas.openxmlformats.org/officeDocument/2006/relationships/tags" Target="../tags/tag432.xml"/><Relationship Id="rId40" Type="http://schemas.openxmlformats.org/officeDocument/2006/relationships/tags" Target="../tags/tag431.xml"/><Relationship Id="rId4" Type="http://schemas.openxmlformats.org/officeDocument/2006/relationships/tags" Target="../tags/tag399.xml"/><Relationship Id="rId39" Type="http://schemas.openxmlformats.org/officeDocument/2006/relationships/tags" Target="../tags/tag430.xml"/><Relationship Id="rId38" Type="http://schemas.openxmlformats.org/officeDocument/2006/relationships/tags" Target="../tags/tag429.xml"/><Relationship Id="rId37" Type="http://schemas.openxmlformats.org/officeDocument/2006/relationships/tags" Target="../tags/tag428.xml"/><Relationship Id="rId36" Type="http://schemas.openxmlformats.org/officeDocument/2006/relationships/tags" Target="../tags/tag427.xml"/><Relationship Id="rId35" Type="http://schemas.openxmlformats.org/officeDocument/2006/relationships/tags" Target="../tags/tag426.xml"/><Relationship Id="rId34" Type="http://schemas.openxmlformats.org/officeDocument/2006/relationships/tags" Target="../tags/tag425.xml"/><Relationship Id="rId33" Type="http://schemas.openxmlformats.org/officeDocument/2006/relationships/tags" Target="../tags/tag424.xml"/><Relationship Id="rId32" Type="http://schemas.openxmlformats.org/officeDocument/2006/relationships/tags" Target="../tags/tag423.xml"/><Relationship Id="rId31" Type="http://schemas.openxmlformats.org/officeDocument/2006/relationships/tags" Target="../tags/tag422.xml"/><Relationship Id="rId30" Type="http://schemas.openxmlformats.org/officeDocument/2006/relationships/tags" Target="../tags/tag421.xml"/><Relationship Id="rId3" Type="http://schemas.openxmlformats.org/officeDocument/2006/relationships/tags" Target="../tags/tag398.xml"/><Relationship Id="rId29" Type="http://schemas.openxmlformats.org/officeDocument/2006/relationships/tags" Target="../tags/tag420.xml"/><Relationship Id="rId28" Type="http://schemas.openxmlformats.org/officeDocument/2006/relationships/tags" Target="../tags/tag419.xml"/><Relationship Id="rId27" Type="http://schemas.openxmlformats.org/officeDocument/2006/relationships/tags" Target="../tags/tag418.xml"/><Relationship Id="rId26" Type="http://schemas.openxmlformats.org/officeDocument/2006/relationships/tags" Target="../tags/tag417.xml"/><Relationship Id="rId25" Type="http://schemas.openxmlformats.org/officeDocument/2006/relationships/tags" Target="../tags/tag416.xml"/><Relationship Id="rId24" Type="http://schemas.openxmlformats.org/officeDocument/2006/relationships/tags" Target="../tags/tag415.xml"/><Relationship Id="rId23" Type="http://schemas.openxmlformats.org/officeDocument/2006/relationships/tags" Target="../tags/tag414.xml"/><Relationship Id="rId22" Type="http://schemas.openxmlformats.org/officeDocument/2006/relationships/tags" Target="../tags/tag413.xml"/><Relationship Id="rId21" Type="http://schemas.openxmlformats.org/officeDocument/2006/relationships/tags" Target="../tags/tag412.xml"/><Relationship Id="rId20" Type="http://schemas.openxmlformats.org/officeDocument/2006/relationships/tags" Target="../tags/tag411.xml"/><Relationship Id="rId2" Type="http://schemas.openxmlformats.org/officeDocument/2006/relationships/tags" Target="../tags/tag397.xml"/><Relationship Id="rId19" Type="http://schemas.openxmlformats.org/officeDocument/2006/relationships/tags" Target="../tags/tag410.xml"/><Relationship Id="rId18" Type="http://schemas.openxmlformats.org/officeDocument/2006/relationships/tags" Target="../tags/tag409.xml"/><Relationship Id="rId17" Type="http://schemas.openxmlformats.org/officeDocument/2006/relationships/tags" Target="../tags/tag408.xml"/><Relationship Id="rId16" Type="http://schemas.openxmlformats.org/officeDocument/2006/relationships/tags" Target="../tags/tag407.xml"/><Relationship Id="rId15" Type="http://schemas.openxmlformats.org/officeDocument/2006/relationships/tags" Target="../tags/tag406.xml"/><Relationship Id="rId14" Type="http://schemas.openxmlformats.org/officeDocument/2006/relationships/tags" Target="../tags/tag405.xml"/><Relationship Id="rId13" Type="http://schemas.openxmlformats.org/officeDocument/2006/relationships/tags" Target="../tags/tag404.xml"/><Relationship Id="rId12" Type="http://schemas.openxmlformats.org/officeDocument/2006/relationships/tags" Target="../tags/tag403.xml"/><Relationship Id="rId11" Type="http://schemas.openxmlformats.org/officeDocument/2006/relationships/image" Target="../media/image18.jpeg"/><Relationship Id="rId10" Type="http://schemas.openxmlformats.org/officeDocument/2006/relationships/tags" Target="../tags/tag402.xml"/><Relationship Id="rId1" Type="http://schemas.openxmlformats.org/officeDocument/2006/relationships/tags" Target="../tags/tag396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tags" Target="../tags/tag556.xml"/><Relationship Id="rId98" Type="http://schemas.openxmlformats.org/officeDocument/2006/relationships/tags" Target="../tags/tag555.xml"/><Relationship Id="rId97" Type="http://schemas.openxmlformats.org/officeDocument/2006/relationships/tags" Target="../tags/tag554.xml"/><Relationship Id="rId96" Type="http://schemas.openxmlformats.org/officeDocument/2006/relationships/tags" Target="../tags/tag553.xml"/><Relationship Id="rId95" Type="http://schemas.openxmlformats.org/officeDocument/2006/relationships/tags" Target="../tags/tag552.xml"/><Relationship Id="rId94" Type="http://schemas.openxmlformats.org/officeDocument/2006/relationships/tags" Target="../tags/tag551.xml"/><Relationship Id="rId93" Type="http://schemas.openxmlformats.org/officeDocument/2006/relationships/tags" Target="../tags/tag550.xml"/><Relationship Id="rId92" Type="http://schemas.openxmlformats.org/officeDocument/2006/relationships/tags" Target="../tags/tag549.xml"/><Relationship Id="rId91" Type="http://schemas.openxmlformats.org/officeDocument/2006/relationships/tags" Target="../tags/tag548.xml"/><Relationship Id="rId90" Type="http://schemas.openxmlformats.org/officeDocument/2006/relationships/tags" Target="../tags/tag547.xml"/><Relationship Id="rId9" Type="http://schemas.openxmlformats.org/officeDocument/2006/relationships/tags" Target="../tags/tag471.xml"/><Relationship Id="rId89" Type="http://schemas.openxmlformats.org/officeDocument/2006/relationships/tags" Target="../tags/tag546.xml"/><Relationship Id="rId88" Type="http://schemas.openxmlformats.org/officeDocument/2006/relationships/tags" Target="../tags/tag545.xml"/><Relationship Id="rId87" Type="http://schemas.openxmlformats.org/officeDocument/2006/relationships/tags" Target="../tags/tag544.xml"/><Relationship Id="rId86" Type="http://schemas.openxmlformats.org/officeDocument/2006/relationships/tags" Target="../tags/tag543.xml"/><Relationship Id="rId85" Type="http://schemas.openxmlformats.org/officeDocument/2006/relationships/tags" Target="../tags/tag542.xml"/><Relationship Id="rId84" Type="http://schemas.openxmlformats.org/officeDocument/2006/relationships/tags" Target="../tags/tag541.xml"/><Relationship Id="rId83" Type="http://schemas.openxmlformats.org/officeDocument/2006/relationships/tags" Target="../tags/tag540.xml"/><Relationship Id="rId82" Type="http://schemas.openxmlformats.org/officeDocument/2006/relationships/tags" Target="../tags/tag539.xml"/><Relationship Id="rId81" Type="http://schemas.openxmlformats.org/officeDocument/2006/relationships/tags" Target="../tags/tag538.xml"/><Relationship Id="rId80" Type="http://schemas.openxmlformats.org/officeDocument/2006/relationships/tags" Target="../tags/tag537.xml"/><Relationship Id="rId8" Type="http://schemas.openxmlformats.org/officeDocument/2006/relationships/image" Target="../media/image16.jpeg"/><Relationship Id="rId79" Type="http://schemas.openxmlformats.org/officeDocument/2006/relationships/image" Target="../media/image19.png"/><Relationship Id="rId78" Type="http://schemas.openxmlformats.org/officeDocument/2006/relationships/tags" Target="../tags/tag536.xml"/><Relationship Id="rId77" Type="http://schemas.openxmlformats.org/officeDocument/2006/relationships/tags" Target="../tags/tag535.xml"/><Relationship Id="rId76" Type="http://schemas.openxmlformats.org/officeDocument/2006/relationships/tags" Target="../tags/tag534.xml"/><Relationship Id="rId75" Type="http://schemas.openxmlformats.org/officeDocument/2006/relationships/tags" Target="../tags/tag533.xml"/><Relationship Id="rId74" Type="http://schemas.openxmlformats.org/officeDocument/2006/relationships/tags" Target="../tags/tag532.xml"/><Relationship Id="rId73" Type="http://schemas.openxmlformats.org/officeDocument/2006/relationships/tags" Target="../tags/tag531.xml"/><Relationship Id="rId72" Type="http://schemas.openxmlformats.org/officeDocument/2006/relationships/tags" Target="../tags/tag530.xml"/><Relationship Id="rId71" Type="http://schemas.openxmlformats.org/officeDocument/2006/relationships/tags" Target="../tags/tag529.xml"/><Relationship Id="rId70" Type="http://schemas.openxmlformats.org/officeDocument/2006/relationships/tags" Target="../tags/tag528.xml"/><Relationship Id="rId7" Type="http://schemas.openxmlformats.org/officeDocument/2006/relationships/tags" Target="../tags/tag470.xml"/><Relationship Id="rId69" Type="http://schemas.openxmlformats.org/officeDocument/2006/relationships/tags" Target="../tags/tag527.xml"/><Relationship Id="rId68" Type="http://schemas.openxmlformats.org/officeDocument/2006/relationships/tags" Target="../tags/tag526.xml"/><Relationship Id="rId67" Type="http://schemas.openxmlformats.org/officeDocument/2006/relationships/image" Target="../media/image13.png"/><Relationship Id="rId66" Type="http://schemas.openxmlformats.org/officeDocument/2006/relationships/tags" Target="../tags/tag525.xml"/><Relationship Id="rId65" Type="http://schemas.openxmlformats.org/officeDocument/2006/relationships/image" Target="../media/image14.png"/><Relationship Id="rId64" Type="http://schemas.openxmlformats.org/officeDocument/2006/relationships/tags" Target="../tags/tag524.xml"/><Relationship Id="rId63" Type="http://schemas.openxmlformats.org/officeDocument/2006/relationships/tags" Target="../tags/tag523.xml"/><Relationship Id="rId62" Type="http://schemas.openxmlformats.org/officeDocument/2006/relationships/tags" Target="../tags/tag522.xml"/><Relationship Id="rId61" Type="http://schemas.openxmlformats.org/officeDocument/2006/relationships/tags" Target="../tags/tag521.xml"/><Relationship Id="rId60" Type="http://schemas.openxmlformats.org/officeDocument/2006/relationships/tags" Target="../tags/tag520.xml"/><Relationship Id="rId6" Type="http://schemas.openxmlformats.org/officeDocument/2006/relationships/image" Target="../media/image15.jpeg"/><Relationship Id="rId59" Type="http://schemas.openxmlformats.org/officeDocument/2006/relationships/tags" Target="../tags/tag519.xml"/><Relationship Id="rId58" Type="http://schemas.openxmlformats.org/officeDocument/2006/relationships/tags" Target="../tags/tag518.xml"/><Relationship Id="rId57" Type="http://schemas.openxmlformats.org/officeDocument/2006/relationships/tags" Target="../tags/tag517.xml"/><Relationship Id="rId56" Type="http://schemas.openxmlformats.org/officeDocument/2006/relationships/tags" Target="../tags/tag516.xml"/><Relationship Id="rId55" Type="http://schemas.openxmlformats.org/officeDocument/2006/relationships/tags" Target="../tags/tag515.xml"/><Relationship Id="rId54" Type="http://schemas.openxmlformats.org/officeDocument/2006/relationships/tags" Target="../tags/tag514.xml"/><Relationship Id="rId53" Type="http://schemas.openxmlformats.org/officeDocument/2006/relationships/tags" Target="../tags/tag513.xml"/><Relationship Id="rId52" Type="http://schemas.openxmlformats.org/officeDocument/2006/relationships/tags" Target="../tags/tag512.xml"/><Relationship Id="rId51" Type="http://schemas.openxmlformats.org/officeDocument/2006/relationships/tags" Target="../tags/tag511.xml"/><Relationship Id="rId50" Type="http://schemas.openxmlformats.org/officeDocument/2006/relationships/tags" Target="../tags/tag510.xml"/><Relationship Id="rId5" Type="http://schemas.openxmlformats.org/officeDocument/2006/relationships/tags" Target="../tags/tag469.xml"/><Relationship Id="rId49" Type="http://schemas.openxmlformats.org/officeDocument/2006/relationships/tags" Target="../tags/tag509.xml"/><Relationship Id="rId48" Type="http://schemas.openxmlformats.org/officeDocument/2006/relationships/tags" Target="../tags/tag508.xml"/><Relationship Id="rId47" Type="http://schemas.openxmlformats.org/officeDocument/2006/relationships/tags" Target="../tags/tag507.xml"/><Relationship Id="rId46" Type="http://schemas.openxmlformats.org/officeDocument/2006/relationships/tags" Target="../tags/tag506.xml"/><Relationship Id="rId45" Type="http://schemas.openxmlformats.org/officeDocument/2006/relationships/tags" Target="../tags/tag505.xml"/><Relationship Id="rId44" Type="http://schemas.openxmlformats.org/officeDocument/2006/relationships/tags" Target="../tags/tag504.xml"/><Relationship Id="rId43" Type="http://schemas.openxmlformats.org/officeDocument/2006/relationships/tags" Target="../tags/tag503.xml"/><Relationship Id="rId42" Type="http://schemas.openxmlformats.org/officeDocument/2006/relationships/tags" Target="../tags/tag502.xml"/><Relationship Id="rId41" Type="http://schemas.openxmlformats.org/officeDocument/2006/relationships/tags" Target="../tags/tag501.xml"/><Relationship Id="rId40" Type="http://schemas.openxmlformats.org/officeDocument/2006/relationships/tags" Target="../tags/tag500.xml"/><Relationship Id="rId4" Type="http://schemas.openxmlformats.org/officeDocument/2006/relationships/tags" Target="../tags/tag468.xml"/><Relationship Id="rId39" Type="http://schemas.openxmlformats.org/officeDocument/2006/relationships/tags" Target="../tags/tag499.xml"/><Relationship Id="rId38" Type="http://schemas.openxmlformats.org/officeDocument/2006/relationships/tags" Target="../tags/tag498.xml"/><Relationship Id="rId37" Type="http://schemas.openxmlformats.org/officeDocument/2006/relationships/tags" Target="../tags/tag497.xml"/><Relationship Id="rId36" Type="http://schemas.openxmlformats.org/officeDocument/2006/relationships/tags" Target="../tags/tag496.xml"/><Relationship Id="rId35" Type="http://schemas.openxmlformats.org/officeDocument/2006/relationships/tags" Target="../tags/tag495.xml"/><Relationship Id="rId34" Type="http://schemas.openxmlformats.org/officeDocument/2006/relationships/tags" Target="../tags/tag494.xml"/><Relationship Id="rId33" Type="http://schemas.openxmlformats.org/officeDocument/2006/relationships/tags" Target="../tags/tag493.xml"/><Relationship Id="rId32" Type="http://schemas.openxmlformats.org/officeDocument/2006/relationships/tags" Target="../tags/tag492.xml"/><Relationship Id="rId31" Type="http://schemas.openxmlformats.org/officeDocument/2006/relationships/tags" Target="../tags/tag491.xml"/><Relationship Id="rId30" Type="http://schemas.openxmlformats.org/officeDocument/2006/relationships/tags" Target="../tags/tag490.xml"/><Relationship Id="rId3" Type="http://schemas.openxmlformats.org/officeDocument/2006/relationships/tags" Target="../tags/tag467.xml"/><Relationship Id="rId29" Type="http://schemas.openxmlformats.org/officeDocument/2006/relationships/tags" Target="../tags/tag489.xml"/><Relationship Id="rId28" Type="http://schemas.openxmlformats.org/officeDocument/2006/relationships/tags" Target="../tags/tag488.xml"/><Relationship Id="rId27" Type="http://schemas.openxmlformats.org/officeDocument/2006/relationships/tags" Target="../tags/tag487.xml"/><Relationship Id="rId26" Type="http://schemas.openxmlformats.org/officeDocument/2006/relationships/tags" Target="../tags/tag486.xml"/><Relationship Id="rId25" Type="http://schemas.openxmlformats.org/officeDocument/2006/relationships/tags" Target="../tags/tag485.xml"/><Relationship Id="rId24" Type="http://schemas.openxmlformats.org/officeDocument/2006/relationships/tags" Target="../tags/tag484.xml"/><Relationship Id="rId23" Type="http://schemas.openxmlformats.org/officeDocument/2006/relationships/tags" Target="../tags/tag483.xml"/><Relationship Id="rId22" Type="http://schemas.openxmlformats.org/officeDocument/2006/relationships/tags" Target="../tags/tag482.xml"/><Relationship Id="rId21" Type="http://schemas.openxmlformats.org/officeDocument/2006/relationships/tags" Target="../tags/tag481.xml"/><Relationship Id="rId20" Type="http://schemas.openxmlformats.org/officeDocument/2006/relationships/tags" Target="../tags/tag480.xml"/><Relationship Id="rId2" Type="http://schemas.openxmlformats.org/officeDocument/2006/relationships/tags" Target="../tags/tag466.xml"/><Relationship Id="rId19" Type="http://schemas.openxmlformats.org/officeDocument/2006/relationships/tags" Target="../tags/tag479.xml"/><Relationship Id="rId18" Type="http://schemas.openxmlformats.org/officeDocument/2006/relationships/tags" Target="../tags/tag478.xml"/><Relationship Id="rId17" Type="http://schemas.openxmlformats.org/officeDocument/2006/relationships/tags" Target="../tags/tag477.xml"/><Relationship Id="rId16" Type="http://schemas.openxmlformats.org/officeDocument/2006/relationships/tags" Target="../tags/tag476.xml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image" Target="../media/image18.jpeg"/><Relationship Id="rId114" Type="http://schemas.openxmlformats.org/officeDocument/2006/relationships/notesSlide" Target="../notesSlides/notesSlide21.xml"/><Relationship Id="rId113" Type="http://schemas.openxmlformats.org/officeDocument/2006/relationships/slideLayout" Target="../slideLayouts/slideLayout2.xml"/><Relationship Id="rId112" Type="http://schemas.openxmlformats.org/officeDocument/2006/relationships/tags" Target="../tags/tag569.xml"/><Relationship Id="rId111" Type="http://schemas.openxmlformats.org/officeDocument/2006/relationships/tags" Target="../tags/tag568.xml"/><Relationship Id="rId110" Type="http://schemas.openxmlformats.org/officeDocument/2006/relationships/tags" Target="../tags/tag567.xml"/><Relationship Id="rId11" Type="http://schemas.openxmlformats.org/officeDocument/2006/relationships/tags" Target="../tags/tag472.xml"/><Relationship Id="rId109" Type="http://schemas.openxmlformats.org/officeDocument/2006/relationships/tags" Target="../tags/tag566.xml"/><Relationship Id="rId108" Type="http://schemas.openxmlformats.org/officeDocument/2006/relationships/tags" Target="../tags/tag565.xml"/><Relationship Id="rId107" Type="http://schemas.openxmlformats.org/officeDocument/2006/relationships/tags" Target="../tags/tag564.xml"/><Relationship Id="rId106" Type="http://schemas.openxmlformats.org/officeDocument/2006/relationships/tags" Target="../tags/tag563.xml"/><Relationship Id="rId105" Type="http://schemas.openxmlformats.org/officeDocument/2006/relationships/tags" Target="../tags/tag562.xml"/><Relationship Id="rId104" Type="http://schemas.openxmlformats.org/officeDocument/2006/relationships/tags" Target="../tags/tag561.xml"/><Relationship Id="rId103" Type="http://schemas.openxmlformats.org/officeDocument/2006/relationships/tags" Target="../tags/tag560.xml"/><Relationship Id="rId102" Type="http://schemas.openxmlformats.org/officeDocument/2006/relationships/tags" Target="../tags/tag559.xml"/><Relationship Id="rId101" Type="http://schemas.openxmlformats.org/officeDocument/2006/relationships/tags" Target="../tags/tag558.xml"/><Relationship Id="rId100" Type="http://schemas.openxmlformats.org/officeDocument/2006/relationships/tags" Target="../tags/tag557.xml"/><Relationship Id="rId10" Type="http://schemas.openxmlformats.org/officeDocument/2006/relationships/image" Target="../media/image17.jpeg"/><Relationship Id="rId1" Type="http://schemas.openxmlformats.org/officeDocument/2006/relationships/tags" Target="../tags/tag465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667.xml"/><Relationship Id="rId98" Type="http://schemas.openxmlformats.org/officeDocument/2006/relationships/tags" Target="../tags/tag666.xml"/><Relationship Id="rId97" Type="http://schemas.openxmlformats.org/officeDocument/2006/relationships/tags" Target="../tags/tag665.xml"/><Relationship Id="rId96" Type="http://schemas.openxmlformats.org/officeDocument/2006/relationships/tags" Target="../tags/tag664.xml"/><Relationship Id="rId95" Type="http://schemas.openxmlformats.org/officeDocument/2006/relationships/tags" Target="../tags/tag663.xml"/><Relationship Id="rId94" Type="http://schemas.openxmlformats.org/officeDocument/2006/relationships/tags" Target="../tags/tag662.xml"/><Relationship Id="rId93" Type="http://schemas.openxmlformats.org/officeDocument/2006/relationships/tags" Target="../tags/tag661.xml"/><Relationship Id="rId92" Type="http://schemas.openxmlformats.org/officeDocument/2006/relationships/tags" Target="../tags/tag660.xml"/><Relationship Id="rId91" Type="http://schemas.openxmlformats.org/officeDocument/2006/relationships/tags" Target="../tags/tag659.xml"/><Relationship Id="rId90" Type="http://schemas.openxmlformats.org/officeDocument/2006/relationships/tags" Target="../tags/tag658.xml"/><Relationship Id="rId9" Type="http://schemas.openxmlformats.org/officeDocument/2006/relationships/tags" Target="../tags/tag578.xml"/><Relationship Id="rId89" Type="http://schemas.openxmlformats.org/officeDocument/2006/relationships/tags" Target="../tags/tag657.xml"/><Relationship Id="rId88" Type="http://schemas.openxmlformats.org/officeDocument/2006/relationships/tags" Target="../tags/tag656.xml"/><Relationship Id="rId87" Type="http://schemas.openxmlformats.org/officeDocument/2006/relationships/tags" Target="../tags/tag655.xml"/><Relationship Id="rId86" Type="http://schemas.openxmlformats.org/officeDocument/2006/relationships/tags" Target="../tags/tag654.xml"/><Relationship Id="rId85" Type="http://schemas.openxmlformats.org/officeDocument/2006/relationships/tags" Target="../tags/tag653.xml"/><Relationship Id="rId84" Type="http://schemas.openxmlformats.org/officeDocument/2006/relationships/tags" Target="../tags/tag652.xml"/><Relationship Id="rId83" Type="http://schemas.openxmlformats.org/officeDocument/2006/relationships/tags" Target="../tags/tag651.xml"/><Relationship Id="rId82" Type="http://schemas.openxmlformats.org/officeDocument/2006/relationships/tags" Target="../tags/tag650.xml"/><Relationship Id="rId81" Type="http://schemas.openxmlformats.org/officeDocument/2006/relationships/tags" Target="../tags/tag649.xml"/><Relationship Id="rId80" Type="http://schemas.openxmlformats.org/officeDocument/2006/relationships/tags" Target="../tags/tag648.xml"/><Relationship Id="rId8" Type="http://schemas.openxmlformats.org/officeDocument/2006/relationships/tags" Target="../tags/tag577.xml"/><Relationship Id="rId79" Type="http://schemas.openxmlformats.org/officeDocument/2006/relationships/tags" Target="../tags/tag647.xml"/><Relationship Id="rId78" Type="http://schemas.openxmlformats.org/officeDocument/2006/relationships/tags" Target="../tags/tag646.xml"/><Relationship Id="rId77" Type="http://schemas.openxmlformats.org/officeDocument/2006/relationships/tags" Target="../tags/tag645.xml"/><Relationship Id="rId76" Type="http://schemas.openxmlformats.org/officeDocument/2006/relationships/tags" Target="../tags/tag644.xml"/><Relationship Id="rId75" Type="http://schemas.openxmlformats.org/officeDocument/2006/relationships/tags" Target="../tags/tag643.xml"/><Relationship Id="rId74" Type="http://schemas.openxmlformats.org/officeDocument/2006/relationships/tags" Target="../tags/tag642.xml"/><Relationship Id="rId73" Type="http://schemas.openxmlformats.org/officeDocument/2006/relationships/tags" Target="../tags/tag641.xml"/><Relationship Id="rId72" Type="http://schemas.openxmlformats.org/officeDocument/2006/relationships/tags" Target="../tags/tag640.xml"/><Relationship Id="rId71" Type="http://schemas.openxmlformats.org/officeDocument/2006/relationships/tags" Target="../tags/tag639.xml"/><Relationship Id="rId70" Type="http://schemas.openxmlformats.org/officeDocument/2006/relationships/tags" Target="../tags/tag638.xml"/><Relationship Id="rId7" Type="http://schemas.openxmlformats.org/officeDocument/2006/relationships/tags" Target="../tags/tag576.xml"/><Relationship Id="rId69" Type="http://schemas.openxmlformats.org/officeDocument/2006/relationships/tags" Target="../tags/tag637.xml"/><Relationship Id="rId68" Type="http://schemas.openxmlformats.org/officeDocument/2006/relationships/tags" Target="../tags/tag636.xml"/><Relationship Id="rId67" Type="http://schemas.openxmlformats.org/officeDocument/2006/relationships/tags" Target="../tags/tag635.xml"/><Relationship Id="rId66" Type="http://schemas.openxmlformats.org/officeDocument/2006/relationships/tags" Target="../tags/tag634.xml"/><Relationship Id="rId65" Type="http://schemas.openxmlformats.org/officeDocument/2006/relationships/tags" Target="../tags/tag633.xml"/><Relationship Id="rId64" Type="http://schemas.openxmlformats.org/officeDocument/2006/relationships/tags" Target="../tags/tag632.xml"/><Relationship Id="rId63" Type="http://schemas.openxmlformats.org/officeDocument/2006/relationships/tags" Target="../tags/tag631.xml"/><Relationship Id="rId62" Type="http://schemas.openxmlformats.org/officeDocument/2006/relationships/tags" Target="../tags/tag630.xml"/><Relationship Id="rId61" Type="http://schemas.openxmlformats.org/officeDocument/2006/relationships/tags" Target="../tags/tag629.xml"/><Relationship Id="rId60" Type="http://schemas.openxmlformats.org/officeDocument/2006/relationships/tags" Target="../tags/tag628.xml"/><Relationship Id="rId6" Type="http://schemas.openxmlformats.org/officeDocument/2006/relationships/tags" Target="../tags/tag575.xml"/><Relationship Id="rId59" Type="http://schemas.openxmlformats.org/officeDocument/2006/relationships/tags" Target="../tags/tag627.xml"/><Relationship Id="rId58" Type="http://schemas.openxmlformats.org/officeDocument/2006/relationships/tags" Target="../tags/tag626.xml"/><Relationship Id="rId57" Type="http://schemas.openxmlformats.org/officeDocument/2006/relationships/tags" Target="../tags/tag625.xml"/><Relationship Id="rId56" Type="http://schemas.openxmlformats.org/officeDocument/2006/relationships/tags" Target="../tags/tag624.xml"/><Relationship Id="rId55" Type="http://schemas.openxmlformats.org/officeDocument/2006/relationships/image" Target="../media/image13.png"/><Relationship Id="rId54" Type="http://schemas.openxmlformats.org/officeDocument/2006/relationships/tags" Target="../tags/tag623.xml"/><Relationship Id="rId53" Type="http://schemas.openxmlformats.org/officeDocument/2006/relationships/tags" Target="../tags/tag622.xml"/><Relationship Id="rId52" Type="http://schemas.openxmlformats.org/officeDocument/2006/relationships/tags" Target="../tags/tag621.xml"/><Relationship Id="rId51" Type="http://schemas.openxmlformats.org/officeDocument/2006/relationships/tags" Target="../tags/tag620.xml"/><Relationship Id="rId50" Type="http://schemas.openxmlformats.org/officeDocument/2006/relationships/tags" Target="../tags/tag619.xml"/><Relationship Id="rId5" Type="http://schemas.openxmlformats.org/officeDocument/2006/relationships/tags" Target="../tags/tag574.xml"/><Relationship Id="rId49" Type="http://schemas.openxmlformats.org/officeDocument/2006/relationships/tags" Target="../tags/tag618.xml"/><Relationship Id="rId48" Type="http://schemas.openxmlformats.org/officeDocument/2006/relationships/tags" Target="../tags/tag617.xml"/><Relationship Id="rId47" Type="http://schemas.openxmlformats.org/officeDocument/2006/relationships/tags" Target="../tags/tag616.xml"/><Relationship Id="rId46" Type="http://schemas.openxmlformats.org/officeDocument/2006/relationships/tags" Target="../tags/tag615.xml"/><Relationship Id="rId45" Type="http://schemas.openxmlformats.org/officeDocument/2006/relationships/tags" Target="../tags/tag614.xml"/><Relationship Id="rId44" Type="http://schemas.openxmlformats.org/officeDocument/2006/relationships/tags" Target="../tags/tag613.xml"/><Relationship Id="rId43" Type="http://schemas.openxmlformats.org/officeDocument/2006/relationships/tags" Target="../tags/tag612.xml"/><Relationship Id="rId42" Type="http://schemas.openxmlformats.org/officeDocument/2006/relationships/tags" Target="../tags/tag611.xml"/><Relationship Id="rId41" Type="http://schemas.openxmlformats.org/officeDocument/2006/relationships/tags" Target="../tags/tag610.xml"/><Relationship Id="rId40" Type="http://schemas.openxmlformats.org/officeDocument/2006/relationships/tags" Target="../tags/tag609.xml"/><Relationship Id="rId4" Type="http://schemas.openxmlformats.org/officeDocument/2006/relationships/tags" Target="../tags/tag573.xml"/><Relationship Id="rId39" Type="http://schemas.openxmlformats.org/officeDocument/2006/relationships/tags" Target="../tags/tag608.xml"/><Relationship Id="rId38" Type="http://schemas.openxmlformats.org/officeDocument/2006/relationships/tags" Target="../tags/tag607.xml"/><Relationship Id="rId37" Type="http://schemas.openxmlformats.org/officeDocument/2006/relationships/tags" Target="../tags/tag606.xml"/><Relationship Id="rId36" Type="http://schemas.openxmlformats.org/officeDocument/2006/relationships/tags" Target="../tags/tag605.xml"/><Relationship Id="rId35" Type="http://schemas.openxmlformats.org/officeDocument/2006/relationships/tags" Target="../tags/tag604.xml"/><Relationship Id="rId34" Type="http://schemas.openxmlformats.org/officeDocument/2006/relationships/tags" Target="../tags/tag603.xml"/><Relationship Id="rId33" Type="http://schemas.openxmlformats.org/officeDocument/2006/relationships/tags" Target="../tags/tag602.xml"/><Relationship Id="rId32" Type="http://schemas.openxmlformats.org/officeDocument/2006/relationships/tags" Target="../tags/tag601.xml"/><Relationship Id="rId31" Type="http://schemas.openxmlformats.org/officeDocument/2006/relationships/tags" Target="../tags/tag600.xml"/><Relationship Id="rId30" Type="http://schemas.openxmlformats.org/officeDocument/2006/relationships/tags" Target="../tags/tag599.xml"/><Relationship Id="rId3" Type="http://schemas.openxmlformats.org/officeDocument/2006/relationships/tags" Target="../tags/tag572.xml"/><Relationship Id="rId29" Type="http://schemas.openxmlformats.org/officeDocument/2006/relationships/tags" Target="../tags/tag598.xml"/><Relationship Id="rId28" Type="http://schemas.openxmlformats.org/officeDocument/2006/relationships/tags" Target="../tags/tag597.xml"/><Relationship Id="rId27" Type="http://schemas.openxmlformats.org/officeDocument/2006/relationships/tags" Target="../tags/tag596.xml"/><Relationship Id="rId26" Type="http://schemas.openxmlformats.org/officeDocument/2006/relationships/tags" Target="../tags/tag595.xml"/><Relationship Id="rId25" Type="http://schemas.openxmlformats.org/officeDocument/2006/relationships/tags" Target="../tags/tag594.xml"/><Relationship Id="rId24" Type="http://schemas.openxmlformats.org/officeDocument/2006/relationships/tags" Target="../tags/tag593.xml"/><Relationship Id="rId23" Type="http://schemas.openxmlformats.org/officeDocument/2006/relationships/tags" Target="../tags/tag592.xml"/><Relationship Id="rId22" Type="http://schemas.openxmlformats.org/officeDocument/2006/relationships/tags" Target="../tags/tag591.xml"/><Relationship Id="rId21" Type="http://schemas.openxmlformats.org/officeDocument/2006/relationships/tags" Target="../tags/tag590.xml"/><Relationship Id="rId20" Type="http://schemas.openxmlformats.org/officeDocument/2006/relationships/tags" Target="../tags/tag589.xml"/><Relationship Id="rId2" Type="http://schemas.openxmlformats.org/officeDocument/2006/relationships/tags" Target="../tags/tag571.xml"/><Relationship Id="rId19" Type="http://schemas.openxmlformats.org/officeDocument/2006/relationships/tags" Target="../tags/tag588.xml"/><Relationship Id="rId18" Type="http://schemas.openxmlformats.org/officeDocument/2006/relationships/tags" Target="../tags/tag587.xml"/><Relationship Id="rId17" Type="http://schemas.openxmlformats.org/officeDocument/2006/relationships/tags" Target="../tags/tag586.xml"/><Relationship Id="rId16" Type="http://schemas.openxmlformats.org/officeDocument/2006/relationships/tags" Target="../tags/tag585.xml"/><Relationship Id="rId15" Type="http://schemas.openxmlformats.org/officeDocument/2006/relationships/tags" Target="../tags/tag584.xml"/><Relationship Id="rId14" Type="http://schemas.openxmlformats.org/officeDocument/2006/relationships/tags" Target="../tags/tag583.xml"/><Relationship Id="rId13" Type="http://schemas.openxmlformats.org/officeDocument/2006/relationships/tags" Target="../tags/tag582.xml"/><Relationship Id="rId12" Type="http://schemas.openxmlformats.org/officeDocument/2006/relationships/tags" Target="../tags/tag581.xml"/><Relationship Id="rId119" Type="http://schemas.openxmlformats.org/officeDocument/2006/relationships/notesSlide" Target="../notesSlides/notesSlide22.xml"/><Relationship Id="rId118" Type="http://schemas.openxmlformats.org/officeDocument/2006/relationships/slideLayout" Target="../slideLayouts/slideLayout2.xml"/><Relationship Id="rId117" Type="http://schemas.openxmlformats.org/officeDocument/2006/relationships/tags" Target="../tags/tag685.xml"/><Relationship Id="rId116" Type="http://schemas.openxmlformats.org/officeDocument/2006/relationships/tags" Target="../tags/tag684.xml"/><Relationship Id="rId115" Type="http://schemas.openxmlformats.org/officeDocument/2006/relationships/tags" Target="../tags/tag683.xml"/><Relationship Id="rId114" Type="http://schemas.openxmlformats.org/officeDocument/2006/relationships/tags" Target="../tags/tag682.xml"/><Relationship Id="rId113" Type="http://schemas.openxmlformats.org/officeDocument/2006/relationships/tags" Target="../tags/tag681.xml"/><Relationship Id="rId112" Type="http://schemas.openxmlformats.org/officeDocument/2006/relationships/tags" Target="../tags/tag680.xml"/><Relationship Id="rId111" Type="http://schemas.openxmlformats.org/officeDocument/2006/relationships/tags" Target="../tags/tag679.xml"/><Relationship Id="rId110" Type="http://schemas.openxmlformats.org/officeDocument/2006/relationships/tags" Target="../tags/tag678.xml"/><Relationship Id="rId11" Type="http://schemas.openxmlformats.org/officeDocument/2006/relationships/tags" Target="../tags/tag580.xml"/><Relationship Id="rId109" Type="http://schemas.openxmlformats.org/officeDocument/2006/relationships/tags" Target="../tags/tag677.xml"/><Relationship Id="rId108" Type="http://schemas.openxmlformats.org/officeDocument/2006/relationships/tags" Target="../tags/tag676.xml"/><Relationship Id="rId107" Type="http://schemas.openxmlformats.org/officeDocument/2006/relationships/tags" Target="../tags/tag675.xml"/><Relationship Id="rId106" Type="http://schemas.openxmlformats.org/officeDocument/2006/relationships/tags" Target="../tags/tag674.xml"/><Relationship Id="rId105" Type="http://schemas.openxmlformats.org/officeDocument/2006/relationships/tags" Target="../tags/tag673.xml"/><Relationship Id="rId104" Type="http://schemas.openxmlformats.org/officeDocument/2006/relationships/tags" Target="../tags/tag672.xml"/><Relationship Id="rId103" Type="http://schemas.openxmlformats.org/officeDocument/2006/relationships/tags" Target="../tags/tag671.xml"/><Relationship Id="rId102" Type="http://schemas.openxmlformats.org/officeDocument/2006/relationships/tags" Target="../tags/tag670.xml"/><Relationship Id="rId101" Type="http://schemas.openxmlformats.org/officeDocument/2006/relationships/tags" Target="../tags/tag669.xml"/><Relationship Id="rId100" Type="http://schemas.openxmlformats.org/officeDocument/2006/relationships/tags" Target="../tags/tag668.xml"/><Relationship Id="rId10" Type="http://schemas.openxmlformats.org/officeDocument/2006/relationships/tags" Target="../tags/tag579.xml"/><Relationship Id="rId1" Type="http://schemas.openxmlformats.org/officeDocument/2006/relationships/tags" Target="../tags/tag570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783.xml"/><Relationship Id="rId98" Type="http://schemas.openxmlformats.org/officeDocument/2006/relationships/tags" Target="../tags/tag782.xml"/><Relationship Id="rId97" Type="http://schemas.openxmlformats.org/officeDocument/2006/relationships/tags" Target="../tags/tag781.xml"/><Relationship Id="rId96" Type="http://schemas.openxmlformats.org/officeDocument/2006/relationships/tags" Target="../tags/tag780.xml"/><Relationship Id="rId95" Type="http://schemas.openxmlformats.org/officeDocument/2006/relationships/tags" Target="../tags/tag779.xml"/><Relationship Id="rId94" Type="http://schemas.openxmlformats.org/officeDocument/2006/relationships/tags" Target="../tags/tag778.xml"/><Relationship Id="rId93" Type="http://schemas.openxmlformats.org/officeDocument/2006/relationships/tags" Target="../tags/tag777.xml"/><Relationship Id="rId92" Type="http://schemas.openxmlformats.org/officeDocument/2006/relationships/tags" Target="../tags/tag776.xml"/><Relationship Id="rId91" Type="http://schemas.openxmlformats.org/officeDocument/2006/relationships/tags" Target="../tags/tag775.xml"/><Relationship Id="rId90" Type="http://schemas.openxmlformats.org/officeDocument/2006/relationships/tags" Target="../tags/tag774.xml"/><Relationship Id="rId9" Type="http://schemas.openxmlformats.org/officeDocument/2006/relationships/tags" Target="../tags/tag694.xml"/><Relationship Id="rId89" Type="http://schemas.openxmlformats.org/officeDocument/2006/relationships/tags" Target="../tags/tag773.xml"/><Relationship Id="rId88" Type="http://schemas.openxmlformats.org/officeDocument/2006/relationships/tags" Target="../tags/tag772.xml"/><Relationship Id="rId87" Type="http://schemas.openxmlformats.org/officeDocument/2006/relationships/tags" Target="../tags/tag771.xml"/><Relationship Id="rId86" Type="http://schemas.openxmlformats.org/officeDocument/2006/relationships/tags" Target="../tags/tag770.xml"/><Relationship Id="rId85" Type="http://schemas.openxmlformats.org/officeDocument/2006/relationships/tags" Target="../tags/tag769.xml"/><Relationship Id="rId84" Type="http://schemas.openxmlformats.org/officeDocument/2006/relationships/tags" Target="../tags/tag768.xml"/><Relationship Id="rId83" Type="http://schemas.openxmlformats.org/officeDocument/2006/relationships/tags" Target="../tags/tag767.xml"/><Relationship Id="rId82" Type="http://schemas.openxmlformats.org/officeDocument/2006/relationships/tags" Target="../tags/tag766.xml"/><Relationship Id="rId81" Type="http://schemas.openxmlformats.org/officeDocument/2006/relationships/tags" Target="../tags/tag765.xml"/><Relationship Id="rId80" Type="http://schemas.openxmlformats.org/officeDocument/2006/relationships/tags" Target="../tags/tag764.xml"/><Relationship Id="rId8" Type="http://schemas.openxmlformats.org/officeDocument/2006/relationships/tags" Target="../tags/tag693.xml"/><Relationship Id="rId79" Type="http://schemas.openxmlformats.org/officeDocument/2006/relationships/tags" Target="../tags/tag763.xml"/><Relationship Id="rId78" Type="http://schemas.openxmlformats.org/officeDocument/2006/relationships/tags" Target="../tags/tag762.xml"/><Relationship Id="rId77" Type="http://schemas.openxmlformats.org/officeDocument/2006/relationships/tags" Target="../tags/tag761.xml"/><Relationship Id="rId76" Type="http://schemas.openxmlformats.org/officeDocument/2006/relationships/tags" Target="../tags/tag760.xml"/><Relationship Id="rId75" Type="http://schemas.openxmlformats.org/officeDocument/2006/relationships/tags" Target="../tags/tag759.xml"/><Relationship Id="rId74" Type="http://schemas.openxmlformats.org/officeDocument/2006/relationships/tags" Target="../tags/tag758.xml"/><Relationship Id="rId73" Type="http://schemas.openxmlformats.org/officeDocument/2006/relationships/tags" Target="../tags/tag757.xml"/><Relationship Id="rId72" Type="http://schemas.openxmlformats.org/officeDocument/2006/relationships/tags" Target="../tags/tag756.xml"/><Relationship Id="rId71" Type="http://schemas.openxmlformats.org/officeDocument/2006/relationships/tags" Target="../tags/tag755.xml"/><Relationship Id="rId70" Type="http://schemas.openxmlformats.org/officeDocument/2006/relationships/tags" Target="../tags/tag754.xml"/><Relationship Id="rId7" Type="http://schemas.openxmlformats.org/officeDocument/2006/relationships/tags" Target="../tags/tag692.xml"/><Relationship Id="rId69" Type="http://schemas.openxmlformats.org/officeDocument/2006/relationships/tags" Target="../tags/tag753.xml"/><Relationship Id="rId68" Type="http://schemas.openxmlformats.org/officeDocument/2006/relationships/tags" Target="../tags/tag752.xml"/><Relationship Id="rId67" Type="http://schemas.openxmlformats.org/officeDocument/2006/relationships/tags" Target="../tags/tag751.xml"/><Relationship Id="rId66" Type="http://schemas.openxmlformats.org/officeDocument/2006/relationships/tags" Target="../tags/tag750.xml"/><Relationship Id="rId65" Type="http://schemas.openxmlformats.org/officeDocument/2006/relationships/tags" Target="../tags/tag749.xml"/><Relationship Id="rId64" Type="http://schemas.openxmlformats.org/officeDocument/2006/relationships/tags" Target="../tags/tag748.xml"/><Relationship Id="rId63" Type="http://schemas.openxmlformats.org/officeDocument/2006/relationships/tags" Target="../tags/tag747.xml"/><Relationship Id="rId62" Type="http://schemas.openxmlformats.org/officeDocument/2006/relationships/tags" Target="../tags/tag746.xml"/><Relationship Id="rId61" Type="http://schemas.openxmlformats.org/officeDocument/2006/relationships/tags" Target="../tags/tag745.xml"/><Relationship Id="rId60" Type="http://schemas.openxmlformats.org/officeDocument/2006/relationships/tags" Target="../tags/tag744.xml"/><Relationship Id="rId6" Type="http://schemas.openxmlformats.org/officeDocument/2006/relationships/tags" Target="../tags/tag691.xml"/><Relationship Id="rId59" Type="http://schemas.openxmlformats.org/officeDocument/2006/relationships/tags" Target="../tags/tag743.xml"/><Relationship Id="rId58" Type="http://schemas.openxmlformats.org/officeDocument/2006/relationships/tags" Target="../tags/tag742.xml"/><Relationship Id="rId57" Type="http://schemas.openxmlformats.org/officeDocument/2006/relationships/image" Target="../media/image13.png"/><Relationship Id="rId56" Type="http://schemas.openxmlformats.org/officeDocument/2006/relationships/tags" Target="../tags/tag741.xml"/><Relationship Id="rId55" Type="http://schemas.openxmlformats.org/officeDocument/2006/relationships/tags" Target="../tags/tag740.xml"/><Relationship Id="rId54" Type="http://schemas.openxmlformats.org/officeDocument/2006/relationships/tags" Target="../tags/tag739.xml"/><Relationship Id="rId53" Type="http://schemas.openxmlformats.org/officeDocument/2006/relationships/tags" Target="../tags/tag738.xml"/><Relationship Id="rId52" Type="http://schemas.openxmlformats.org/officeDocument/2006/relationships/tags" Target="../tags/tag737.xml"/><Relationship Id="rId51" Type="http://schemas.openxmlformats.org/officeDocument/2006/relationships/tags" Target="../tags/tag736.xml"/><Relationship Id="rId50" Type="http://schemas.openxmlformats.org/officeDocument/2006/relationships/tags" Target="../tags/tag735.xml"/><Relationship Id="rId5" Type="http://schemas.openxmlformats.org/officeDocument/2006/relationships/tags" Target="../tags/tag690.xml"/><Relationship Id="rId49" Type="http://schemas.openxmlformats.org/officeDocument/2006/relationships/tags" Target="../tags/tag734.xml"/><Relationship Id="rId48" Type="http://schemas.openxmlformats.org/officeDocument/2006/relationships/tags" Target="../tags/tag733.xml"/><Relationship Id="rId47" Type="http://schemas.openxmlformats.org/officeDocument/2006/relationships/tags" Target="../tags/tag732.xml"/><Relationship Id="rId46" Type="http://schemas.openxmlformats.org/officeDocument/2006/relationships/tags" Target="../tags/tag731.xml"/><Relationship Id="rId45" Type="http://schemas.openxmlformats.org/officeDocument/2006/relationships/tags" Target="../tags/tag730.xml"/><Relationship Id="rId44" Type="http://schemas.openxmlformats.org/officeDocument/2006/relationships/tags" Target="../tags/tag729.xml"/><Relationship Id="rId43" Type="http://schemas.openxmlformats.org/officeDocument/2006/relationships/tags" Target="../tags/tag728.xml"/><Relationship Id="rId42" Type="http://schemas.openxmlformats.org/officeDocument/2006/relationships/tags" Target="../tags/tag727.xml"/><Relationship Id="rId41" Type="http://schemas.openxmlformats.org/officeDocument/2006/relationships/tags" Target="../tags/tag726.xml"/><Relationship Id="rId40" Type="http://schemas.openxmlformats.org/officeDocument/2006/relationships/tags" Target="../tags/tag725.xml"/><Relationship Id="rId4" Type="http://schemas.openxmlformats.org/officeDocument/2006/relationships/tags" Target="../tags/tag689.xml"/><Relationship Id="rId39" Type="http://schemas.openxmlformats.org/officeDocument/2006/relationships/tags" Target="../tags/tag724.xml"/><Relationship Id="rId38" Type="http://schemas.openxmlformats.org/officeDocument/2006/relationships/tags" Target="../tags/tag723.xml"/><Relationship Id="rId37" Type="http://schemas.openxmlformats.org/officeDocument/2006/relationships/tags" Target="../tags/tag722.xml"/><Relationship Id="rId36" Type="http://schemas.openxmlformats.org/officeDocument/2006/relationships/tags" Target="../tags/tag721.xml"/><Relationship Id="rId35" Type="http://schemas.openxmlformats.org/officeDocument/2006/relationships/tags" Target="../tags/tag720.xml"/><Relationship Id="rId34" Type="http://schemas.openxmlformats.org/officeDocument/2006/relationships/tags" Target="../tags/tag719.xml"/><Relationship Id="rId33" Type="http://schemas.openxmlformats.org/officeDocument/2006/relationships/tags" Target="../tags/tag718.xml"/><Relationship Id="rId32" Type="http://schemas.openxmlformats.org/officeDocument/2006/relationships/tags" Target="../tags/tag717.xml"/><Relationship Id="rId31" Type="http://schemas.openxmlformats.org/officeDocument/2006/relationships/tags" Target="../tags/tag716.xml"/><Relationship Id="rId30" Type="http://schemas.openxmlformats.org/officeDocument/2006/relationships/tags" Target="../tags/tag715.xml"/><Relationship Id="rId3" Type="http://schemas.openxmlformats.org/officeDocument/2006/relationships/tags" Target="../tags/tag688.xml"/><Relationship Id="rId29" Type="http://schemas.openxmlformats.org/officeDocument/2006/relationships/tags" Target="../tags/tag714.xml"/><Relationship Id="rId28" Type="http://schemas.openxmlformats.org/officeDocument/2006/relationships/tags" Target="../tags/tag713.xml"/><Relationship Id="rId27" Type="http://schemas.openxmlformats.org/officeDocument/2006/relationships/tags" Target="../tags/tag712.xml"/><Relationship Id="rId26" Type="http://schemas.openxmlformats.org/officeDocument/2006/relationships/tags" Target="../tags/tag711.xml"/><Relationship Id="rId25" Type="http://schemas.openxmlformats.org/officeDocument/2006/relationships/tags" Target="../tags/tag710.xml"/><Relationship Id="rId24" Type="http://schemas.openxmlformats.org/officeDocument/2006/relationships/tags" Target="../tags/tag709.xml"/><Relationship Id="rId23" Type="http://schemas.openxmlformats.org/officeDocument/2006/relationships/tags" Target="../tags/tag708.xml"/><Relationship Id="rId22" Type="http://schemas.openxmlformats.org/officeDocument/2006/relationships/tags" Target="../tags/tag707.xml"/><Relationship Id="rId21" Type="http://schemas.openxmlformats.org/officeDocument/2006/relationships/tags" Target="../tags/tag706.xml"/><Relationship Id="rId20" Type="http://schemas.openxmlformats.org/officeDocument/2006/relationships/tags" Target="../tags/tag705.xml"/><Relationship Id="rId2" Type="http://schemas.openxmlformats.org/officeDocument/2006/relationships/tags" Target="../tags/tag687.xml"/><Relationship Id="rId19" Type="http://schemas.openxmlformats.org/officeDocument/2006/relationships/tags" Target="../tags/tag704.xml"/><Relationship Id="rId18" Type="http://schemas.openxmlformats.org/officeDocument/2006/relationships/tags" Target="../tags/tag703.xml"/><Relationship Id="rId17" Type="http://schemas.openxmlformats.org/officeDocument/2006/relationships/tags" Target="../tags/tag702.xml"/><Relationship Id="rId16" Type="http://schemas.openxmlformats.org/officeDocument/2006/relationships/tags" Target="../tags/tag701.xml"/><Relationship Id="rId15" Type="http://schemas.openxmlformats.org/officeDocument/2006/relationships/tags" Target="../tags/tag700.xml"/><Relationship Id="rId14" Type="http://schemas.openxmlformats.org/officeDocument/2006/relationships/tags" Target="../tags/tag699.xml"/><Relationship Id="rId13" Type="http://schemas.openxmlformats.org/officeDocument/2006/relationships/tags" Target="../tags/tag698.xml"/><Relationship Id="rId122" Type="http://schemas.openxmlformats.org/officeDocument/2006/relationships/notesSlide" Target="../notesSlides/notesSlide23.xml"/><Relationship Id="rId121" Type="http://schemas.openxmlformats.org/officeDocument/2006/relationships/slideLayout" Target="../slideLayouts/slideLayout2.xml"/><Relationship Id="rId120" Type="http://schemas.openxmlformats.org/officeDocument/2006/relationships/tags" Target="../tags/tag804.xml"/><Relationship Id="rId12" Type="http://schemas.openxmlformats.org/officeDocument/2006/relationships/tags" Target="../tags/tag697.xml"/><Relationship Id="rId119" Type="http://schemas.openxmlformats.org/officeDocument/2006/relationships/tags" Target="../tags/tag803.xml"/><Relationship Id="rId118" Type="http://schemas.openxmlformats.org/officeDocument/2006/relationships/tags" Target="../tags/tag802.xml"/><Relationship Id="rId117" Type="http://schemas.openxmlformats.org/officeDocument/2006/relationships/tags" Target="../tags/tag801.xml"/><Relationship Id="rId116" Type="http://schemas.openxmlformats.org/officeDocument/2006/relationships/tags" Target="../tags/tag800.xml"/><Relationship Id="rId115" Type="http://schemas.openxmlformats.org/officeDocument/2006/relationships/tags" Target="../tags/tag799.xml"/><Relationship Id="rId114" Type="http://schemas.openxmlformats.org/officeDocument/2006/relationships/tags" Target="../tags/tag798.xml"/><Relationship Id="rId113" Type="http://schemas.openxmlformats.org/officeDocument/2006/relationships/tags" Target="../tags/tag797.xml"/><Relationship Id="rId112" Type="http://schemas.openxmlformats.org/officeDocument/2006/relationships/tags" Target="../tags/tag796.xml"/><Relationship Id="rId111" Type="http://schemas.openxmlformats.org/officeDocument/2006/relationships/tags" Target="../tags/tag795.xml"/><Relationship Id="rId110" Type="http://schemas.openxmlformats.org/officeDocument/2006/relationships/tags" Target="../tags/tag794.xml"/><Relationship Id="rId11" Type="http://schemas.openxmlformats.org/officeDocument/2006/relationships/tags" Target="../tags/tag696.xml"/><Relationship Id="rId109" Type="http://schemas.openxmlformats.org/officeDocument/2006/relationships/tags" Target="../tags/tag793.xml"/><Relationship Id="rId108" Type="http://schemas.openxmlformats.org/officeDocument/2006/relationships/tags" Target="../tags/tag792.xml"/><Relationship Id="rId107" Type="http://schemas.openxmlformats.org/officeDocument/2006/relationships/tags" Target="../tags/tag791.xml"/><Relationship Id="rId106" Type="http://schemas.openxmlformats.org/officeDocument/2006/relationships/tags" Target="../tags/tag790.xml"/><Relationship Id="rId105" Type="http://schemas.openxmlformats.org/officeDocument/2006/relationships/tags" Target="../tags/tag789.xml"/><Relationship Id="rId104" Type="http://schemas.openxmlformats.org/officeDocument/2006/relationships/tags" Target="../tags/tag788.xml"/><Relationship Id="rId103" Type="http://schemas.openxmlformats.org/officeDocument/2006/relationships/tags" Target="../tags/tag787.xml"/><Relationship Id="rId102" Type="http://schemas.openxmlformats.org/officeDocument/2006/relationships/tags" Target="../tags/tag786.xml"/><Relationship Id="rId101" Type="http://schemas.openxmlformats.org/officeDocument/2006/relationships/tags" Target="../tags/tag785.xml"/><Relationship Id="rId100" Type="http://schemas.openxmlformats.org/officeDocument/2006/relationships/tags" Target="../tags/tag784.xml"/><Relationship Id="rId10" Type="http://schemas.openxmlformats.org/officeDocument/2006/relationships/tags" Target="../tags/tag695.xml"/><Relationship Id="rId1" Type="http://schemas.openxmlformats.org/officeDocument/2006/relationships/tags" Target="../tags/tag686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902.xml"/><Relationship Id="rId98" Type="http://schemas.openxmlformats.org/officeDocument/2006/relationships/tags" Target="../tags/tag901.xml"/><Relationship Id="rId97" Type="http://schemas.openxmlformats.org/officeDocument/2006/relationships/tags" Target="../tags/tag900.xml"/><Relationship Id="rId96" Type="http://schemas.openxmlformats.org/officeDocument/2006/relationships/tags" Target="../tags/tag899.xml"/><Relationship Id="rId95" Type="http://schemas.openxmlformats.org/officeDocument/2006/relationships/tags" Target="../tags/tag898.xml"/><Relationship Id="rId94" Type="http://schemas.openxmlformats.org/officeDocument/2006/relationships/tags" Target="../tags/tag897.xml"/><Relationship Id="rId93" Type="http://schemas.openxmlformats.org/officeDocument/2006/relationships/tags" Target="../tags/tag896.xml"/><Relationship Id="rId92" Type="http://schemas.openxmlformats.org/officeDocument/2006/relationships/tags" Target="../tags/tag895.xml"/><Relationship Id="rId91" Type="http://schemas.openxmlformats.org/officeDocument/2006/relationships/tags" Target="../tags/tag894.xml"/><Relationship Id="rId90" Type="http://schemas.openxmlformats.org/officeDocument/2006/relationships/tags" Target="../tags/tag893.xml"/><Relationship Id="rId9" Type="http://schemas.openxmlformats.org/officeDocument/2006/relationships/tags" Target="../tags/tag813.xml"/><Relationship Id="rId89" Type="http://schemas.openxmlformats.org/officeDocument/2006/relationships/tags" Target="../tags/tag892.xml"/><Relationship Id="rId88" Type="http://schemas.openxmlformats.org/officeDocument/2006/relationships/tags" Target="../tags/tag891.xml"/><Relationship Id="rId87" Type="http://schemas.openxmlformats.org/officeDocument/2006/relationships/tags" Target="../tags/tag890.xml"/><Relationship Id="rId86" Type="http://schemas.openxmlformats.org/officeDocument/2006/relationships/tags" Target="../tags/tag889.xml"/><Relationship Id="rId85" Type="http://schemas.openxmlformats.org/officeDocument/2006/relationships/tags" Target="../tags/tag888.xml"/><Relationship Id="rId84" Type="http://schemas.openxmlformats.org/officeDocument/2006/relationships/tags" Target="../tags/tag887.xml"/><Relationship Id="rId83" Type="http://schemas.openxmlformats.org/officeDocument/2006/relationships/tags" Target="../tags/tag886.xml"/><Relationship Id="rId82" Type="http://schemas.openxmlformats.org/officeDocument/2006/relationships/tags" Target="../tags/tag885.xml"/><Relationship Id="rId81" Type="http://schemas.openxmlformats.org/officeDocument/2006/relationships/tags" Target="../tags/tag884.xml"/><Relationship Id="rId80" Type="http://schemas.openxmlformats.org/officeDocument/2006/relationships/tags" Target="../tags/tag883.xml"/><Relationship Id="rId8" Type="http://schemas.openxmlformats.org/officeDocument/2006/relationships/tags" Target="../tags/tag812.xml"/><Relationship Id="rId79" Type="http://schemas.openxmlformats.org/officeDocument/2006/relationships/tags" Target="../tags/tag882.xml"/><Relationship Id="rId78" Type="http://schemas.openxmlformats.org/officeDocument/2006/relationships/tags" Target="../tags/tag881.xml"/><Relationship Id="rId77" Type="http://schemas.openxmlformats.org/officeDocument/2006/relationships/tags" Target="../tags/tag880.xml"/><Relationship Id="rId76" Type="http://schemas.openxmlformats.org/officeDocument/2006/relationships/tags" Target="../tags/tag879.xml"/><Relationship Id="rId75" Type="http://schemas.openxmlformats.org/officeDocument/2006/relationships/tags" Target="../tags/tag878.xml"/><Relationship Id="rId74" Type="http://schemas.openxmlformats.org/officeDocument/2006/relationships/tags" Target="../tags/tag877.xml"/><Relationship Id="rId73" Type="http://schemas.openxmlformats.org/officeDocument/2006/relationships/tags" Target="../tags/tag876.xml"/><Relationship Id="rId72" Type="http://schemas.openxmlformats.org/officeDocument/2006/relationships/tags" Target="../tags/tag875.xml"/><Relationship Id="rId71" Type="http://schemas.openxmlformats.org/officeDocument/2006/relationships/tags" Target="../tags/tag874.xml"/><Relationship Id="rId70" Type="http://schemas.openxmlformats.org/officeDocument/2006/relationships/tags" Target="../tags/tag873.xml"/><Relationship Id="rId7" Type="http://schemas.openxmlformats.org/officeDocument/2006/relationships/tags" Target="../tags/tag811.xml"/><Relationship Id="rId69" Type="http://schemas.openxmlformats.org/officeDocument/2006/relationships/tags" Target="../tags/tag872.xml"/><Relationship Id="rId68" Type="http://schemas.openxmlformats.org/officeDocument/2006/relationships/tags" Target="../tags/tag871.xml"/><Relationship Id="rId67" Type="http://schemas.openxmlformats.org/officeDocument/2006/relationships/tags" Target="../tags/tag870.xml"/><Relationship Id="rId66" Type="http://schemas.openxmlformats.org/officeDocument/2006/relationships/tags" Target="../tags/tag869.xml"/><Relationship Id="rId65" Type="http://schemas.openxmlformats.org/officeDocument/2006/relationships/tags" Target="../tags/tag868.xml"/><Relationship Id="rId64" Type="http://schemas.openxmlformats.org/officeDocument/2006/relationships/tags" Target="../tags/tag867.xml"/><Relationship Id="rId63" Type="http://schemas.openxmlformats.org/officeDocument/2006/relationships/tags" Target="../tags/tag866.xml"/><Relationship Id="rId62" Type="http://schemas.openxmlformats.org/officeDocument/2006/relationships/tags" Target="../tags/tag865.xml"/><Relationship Id="rId61" Type="http://schemas.openxmlformats.org/officeDocument/2006/relationships/tags" Target="../tags/tag864.xml"/><Relationship Id="rId60" Type="http://schemas.openxmlformats.org/officeDocument/2006/relationships/tags" Target="../tags/tag863.xml"/><Relationship Id="rId6" Type="http://schemas.openxmlformats.org/officeDocument/2006/relationships/tags" Target="../tags/tag810.xml"/><Relationship Id="rId59" Type="http://schemas.openxmlformats.org/officeDocument/2006/relationships/tags" Target="../tags/tag862.xml"/><Relationship Id="rId58" Type="http://schemas.openxmlformats.org/officeDocument/2006/relationships/tags" Target="../tags/tag861.xml"/><Relationship Id="rId57" Type="http://schemas.openxmlformats.org/officeDocument/2006/relationships/tags" Target="../tags/tag860.xml"/><Relationship Id="rId56" Type="http://schemas.openxmlformats.org/officeDocument/2006/relationships/tags" Target="../tags/tag859.xml"/><Relationship Id="rId55" Type="http://schemas.openxmlformats.org/officeDocument/2006/relationships/image" Target="../media/image13.png"/><Relationship Id="rId54" Type="http://schemas.openxmlformats.org/officeDocument/2006/relationships/tags" Target="../tags/tag858.xml"/><Relationship Id="rId53" Type="http://schemas.openxmlformats.org/officeDocument/2006/relationships/tags" Target="../tags/tag857.xml"/><Relationship Id="rId52" Type="http://schemas.openxmlformats.org/officeDocument/2006/relationships/tags" Target="../tags/tag856.xml"/><Relationship Id="rId51" Type="http://schemas.openxmlformats.org/officeDocument/2006/relationships/tags" Target="../tags/tag855.xml"/><Relationship Id="rId50" Type="http://schemas.openxmlformats.org/officeDocument/2006/relationships/tags" Target="../tags/tag854.xml"/><Relationship Id="rId5" Type="http://schemas.openxmlformats.org/officeDocument/2006/relationships/tags" Target="../tags/tag809.xml"/><Relationship Id="rId49" Type="http://schemas.openxmlformats.org/officeDocument/2006/relationships/tags" Target="../tags/tag853.xml"/><Relationship Id="rId48" Type="http://schemas.openxmlformats.org/officeDocument/2006/relationships/tags" Target="../tags/tag852.xml"/><Relationship Id="rId47" Type="http://schemas.openxmlformats.org/officeDocument/2006/relationships/tags" Target="../tags/tag851.xml"/><Relationship Id="rId46" Type="http://schemas.openxmlformats.org/officeDocument/2006/relationships/tags" Target="../tags/tag850.xml"/><Relationship Id="rId45" Type="http://schemas.openxmlformats.org/officeDocument/2006/relationships/tags" Target="../tags/tag849.xml"/><Relationship Id="rId44" Type="http://schemas.openxmlformats.org/officeDocument/2006/relationships/tags" Target="../tags/tag848.xml"/><Relationship Id="rId43" Type="http://schemas.openxmlformats.org/officeDocument/2006/relationships/tags" Target="../tags/tag847.xml"/><Relationship Id="rId42" Type="http://schemas.openxmlformats.org/officeDocument/2006/relationships/tags" Target="../tags/tag846.xml"/><Relationship Id="rId41" Type="http://schemas.openxmlformats.org/officeDocument/2006/relationships/tags" Target="../tags/tag845.xml"/><Relationship Id="rId40" Type="http://schemas.openxmlformats.org/officeDocument/2006/relationships/tags" Target="../tags/tag844.xml"/><Relationship Id="rId4" Type="http://schemas.openxmlformats.org/officeDocument/2006/relationships/tags" Target="../tags/tag808.xml"/><Relationship Id="rId39" Type="http://schemas.openxmlformats.org/officeDocument/2006/relationships/tags" Target="../tags/tag843.xml"/><Relationship Id="rId38" Type="http://schemas.openxmlformats.org/officeDocument/2006/relationships/tags" Target="../tags/tag842.xml"/><Relationship Id="rId37" Type="http://schemas.openxmlformats.org/officeDocument/2006/relationships/tags" Target="../tags/tag841.xml"/><Relationship Id="rId36" Type="http://schemas.openxmlformats.org/officeDocument/2006/relationships/tags" Target="../tags/tag840.xml"/><Relationship Id="rId35" Type="http://schemas.openxmlformats.org/officeDocument/2006/relationships/tags" Target="../tags/tag839.xml"/><Relationship Id="rId34" Type="http://schemas.openxmlformats.org/officeDocument/2006/relationships/tags" Target="../tags/tag838.xml"/><Relationship Id="rId33" Type="http://schemas.openxmlformats.org/officeDocument/2006/relationships/tags" Target="../tags/tag837.xml"/><Relationship Id="rId32" Type="http://schemas.openxmlformats.org/officeDocument/2006/relationships/tags" Target="../tags/tag836.xml"/><Relationship Id="rId31" Type="http://schemas.openxmlformats.org/officeDocument/2006/relationships/tags" Target="../tags/tag835.xml"/><Relationship Id="rId30" Type="http://schemas.openxmlformats.org/officeDocument/2006/relationships/tags" Target="../tags/tag834.xml"/><Relationship Id="rId3" Type="http://schemas.openxmlformats.org/officeDocument/2006/relationships/tags" Target="../tags/tag807.xml"/><Relationship Id="rId29" Type="http://schemas.openxmlformats.org/officeDocument/2006/relationships/tags" Target="../tags/tag833.xml"/><Relationship Id="rId28" Type="http://schemas.openxmlformats.org/officeDocument/2006/relationships/tags" Target="../tags/tag832.xml"/><Relationship Id="rId27" Type="http://schemas.openxmlformats.org/officeDocument/2006/relationships/tags" Target="../tags/tag831.xml"/><Relationship Id="rId26" Type="http://schemas.openxmlformats.org/officeDocument/2006/relationships/tags" Target="../tags/tag830.xml"/><Relationship Id="rId25" Type="http://schemas.openxmlformats.org/officeDocument/2006/relationships/tags" Target="../tags/tag829.xml"/><Relationship Id="rId24" Type="http://schemas.openxmlformats.org/officeDocument/2006/relationships/tags" Target="../tags/tag828.xml"/><Relationship Id="rId23" Type="http://schemas.openxmlformats.org/officeDocument/2006/relationships/tags" Target="../tags/tag827.xml"/><Relationship Id="rId22" Type="http://schemas.openxmlformats.org/officeDocument/2006/relationships/tags" Target="../tags/tag826.xml"/><Relationship Id="rId21" Type="http://schemas.openxmlformats.org/officeDocument/2006/relationships/tags" Target="../tags/tag825.xml"/><Relationship Id="rId20" Type="http://schemas.openxmlformats.org/officeDocument/2006/relationships/tags" Target="../tags/tag824.xml"/><Relationship Id="rId2" Type="http://schemas.openxmlformats.org/officeDocument/2006/relationships/tags" Target="../tags/tag806.xml"/><Relationship Id="rId19" Type="http://schemas.openxmlformats.org/officeDocument/2006/relationships/tags" Target="../tags/tag823.xml"/><Relationship Id="rId18" Type="http://schemas.openxmlformats.org/officeDocument/2006/relationships/tags" Target="../tags/tag822.xml"/><Relationship Id="rId17" Type="http://schemas.openxmlformats.org/officeDocument/2006/relationships/tags" Target="../tags/tag821.xml"/><Relationship Id="rId16" Type="http://schemas.openxmlformats.org/officeDocument/2006/relationships/tags" Target="../tags/tag820.xml"/><Relationship Id="rId15" Type="http://schemas.openxmlformats.org/officeDocument/2006/relationships/tags" Target="../tags/tag819.xml"/><Relationship Id="rId14" Type="http://schemas.openxmlformats.org/officeDocument/2006/relationships/tags" Target="../tags/tag818.xml"/><Relationship Id="rId13" Type="http://schemas.openxmlformats.org/officeDocument/2006/relationships/tags" Target="../tags/tag817.xml"/><Relationship Id="rId120" Type="http://schemas.openxmlformats.org/officeDocument/2006/relationships/notesSlide" Target="../notesSlides/notesSlide24.xml"/><Relationship Id="rId12" Type="http://schemas.openxmlformats.org/officeDocument/2006/relationships/tags" Target="../tags/tag816.xml"/><Relationship Id="rId119" Type="http://schemas.openxmlformats.org/officeDocument/2006/relationships/slideLayout" Target="../slideLayouts/slideLayout2.xml"/><Relationship Id="rId118" Type="http://schemas.openxmlformats.org/officeDocument/2006/relationships/tags" Target="../tags/tag921.xml"/><Relationship Id="rId117" Type="http://schemas.openxmlformats.org/officeDocument/2006/relationships/tags" Target="../tags/tag920.xml"/><Relationship Id="rId116" Type="http://schemas.openxmlformats.org/officeDocument/2006/relationships/tags" Target="../tags/tag919.xml"/><Relationship Id="rId115" Type="http://schemas.openxmlformats.org/officeDocument/2006/relationships/tags" Target="../tags/tag918.xml"/><Relationship Id="rId114" Type="http://schemas.openxmlformats.org/officeDocument/2006/relationships/tags" Target="../tags/tag917.xml"/><Relationship Id="rId113" Type="http://schemas.openxmlformats.org/officeDocument/2006/relationships/tags" Target="../tags/tag916.xml"/><Relationship Id="rId112" Type="http://schemas.openxmlformats.org/officeDocument/2006/relationships/tags" Target="../tags/tag915.xml"/><Relationship Id="rId111" Type="http://schemas.openxmlformats.org/officeDocument/2006/relationships/tags" Target="../tags/tag914.xml"/><Relationship Id="rId110" Type="http://schemas.openxmlformats.org/officeDocument/2006/relationships/tags" Target="../tags/tag913.xml"/><Relationship Id="rId11" Type="http://schemas.openxmlformats.org/officeDocument/2006/relationships/tags" Target="../tags/tag815.xml"/><Relationship Id="rId109" Type="http://schemas.openxmlformats.org/officeDocument/2006/relationships/tags" Target="../tags/tag912.xml"/><Relationship Id="rId108" Type="http://schemas.openxmlformats.org/officeDocument/2006/relationships/tags" Target="../tags/tag911.xml"/><Relationship Id="rId107" Type="http://schemas.openxmlformats.org/officeDocument/2006/relationships/tags" Target="../tags/tag910.xml"/><Relationship Id="rId106" Type="http://schemas.openxmlformats.org/officeDocument/2006/relationships/tags" Target="../tags/tag909.xml"/><Relationship Id="rId105" Type="http://schemas.openxmlformats.org/officeDocument/2006/relationships/tags" Target="../tags/tag908.xml"/><Relationship Id="rId104" Type="http://schemas.openxmlformats.org/officeDocument/2006/relationships/tags" Target="../tags/tag907.xml"/><Relationship Id="rId103" Type="http://schemas.openxmlformats.org/officeDocument/2006/relationships/tags" Target="../tags/tag906.xml"/><Relationship Id="rId102" Type="http://schemas.openxmlformats.org/officeDocument/2006/relationships/tags" Target="../tags/tag905.xml"/><Relationship Id="rId101" Type="http://schemas.openxmlformats.org/officeDocument/2006/relationships/tags" Target="../tags/tag904.xml"/><Relationship Id="rId100" Type="http://schemas.openxmlformats.org/officeDocument/2006/relationships/tags" Target="../tags/tag903.xml"/><Relationship Id="rId10" Type="http://schemas.openxmlformats.org/officeDocument/2006/relationships/tags" Target="../tags/tag814.xml"/><Relationship Id="rId1" Type="http://schemas.openxmlformats.org/officeDocument/2006/relationships/tags" Target="../tags/tag80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922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3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4.xml"/><Relationship Id="rId1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5.xml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6.xml"/><Relationship Id="rId1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7.xml"/><Relationship Id="rId3" Type="http://schemas.openxmlformats.org/officeDocument/2006/relationships/image" Target="../media/image2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8.xml"/><Relationship Id="rId3" Type="http://schemas.openxmlformats.org/officeDocument/2006/relationships/image" Target="../media/image2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9.xml"/><Relationship Id="rId2" Type="http://schemas.openxmlformats.org/officeDocument/2006/relationships/image" Target="../media/image26.jpeg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1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4" Type="http://schemas.openxmlformats.org/officeDocument/2006/relationships/notesSlide" Target="../notesSlides/notesSlide28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932.xml"/><Relationship Id="rId11" Type="http://schemas.openxmlformats.org/officeDocument/2006/relationships/image" Target="../media/image37.jpeg"/><Relationship Id="rId10" Type="http://schemas.openxmlformats.org/officeDocument/2006/relationships/image" Target="../media/image36.jpeg"/><Relationship Id="rId1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4" Type="http://schemas.openxmlformats.org/officeDocument/2006/relationships/notesSlide" Target="../notesSlides/notesSlide29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933.xml"/><Relationship Id="rId11" Type="http://schemas.openxmlformats.org/officeDocument/2006/relationships/image" Target="../media/image37.jpeg"/><Relationship Id="rId10" Type="http://schemas.openxmlformats.org/officeDocument/2006/relationships/image" Target="../media/image36.jpeg"/><Relationship Id="rId1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image" Target="../media/image37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4" Type="http://schemas.openxmlformats.org/officeDocument/2006/relationships/notesSlide" Target="../notesSlides/notesSlide30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934.xml"/><Relationship Id="rId11" Type="http://schemas.openxmlformats.org/officeDocument/2006/relationships/image" Target="../media/image36.jpeg"/><Relationship Id="rId10" Type="http://schemas.openxmlformats.org/officeDocument/2006/relationships/image" Target="../media/image35.jpeg"/><Relationship Id="rId1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35.xml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0" Type="http://schemas.openxmlformats.org/officeDocument/2006/relationships/notesSlide" Target="../notesSlides/notesSlide31.xml"/><Relationship Id="rId1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36.xml"/><Relationship Id="rId7" Type="http://schemas.openxmlformats.org/officeDocument/2006/relationships/image" Target="../media/image39.jpeg"/><Relationship Id="rId6" Type="http://schemas.openxmlformats.org/officeDocument/2006/relationships/image" Target="../media/image38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0" Type="http://schemas.openxmlformats.org/officeDocument/2006/relationships/notesSlide" Target="../notesSlides/notesSlide32.xml"/><Relationship Id="rId1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37.xml"/><Relationship Id="rId7" Type="http://schemas.openxmlformats.org/officeDocument/2006/relationships/image" Target="../media/image39.jpeg"/><Relationship Id="rId6" Type="http://schemas.openxmlformats.org/officeDocument/2006/relationships/image" Target="../media/image38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0" Type="http://schemas.openxmlformats.org/officeDocument/2006/relationships/notesSlide" Target="../notesSlides/notesSlide33.xml"/><Relationship Id="rId1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38.xml"/><Relationship Id="rId7" Type="http://schemas.openxmlformats.org/officeDocument/2006/relationships/image" Target="../media/image39.jpeg"/><Relationship Id="rId6" Type="http://schemas.openxmlformats.org/officeDocument/2006/relationships/image" Target="../media/image37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0" Type="http://schemas.openxmlformats.org/officeDocument/2006/relationships/notesSlide" Target="../notesSlides/notesSlide34.xml"/><Relationship Id="rId1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39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0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svg"/><Relationship Id="rId7" Type="http://schemas.openxmlformats.org/officeDocument/2006/relationships/image" Target="../media/image46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7" Type="http://schemas.openxmlformats.org/officeDocument/2006/relationships/notesSlide" Target="../notesSlides/notesSlide3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941.xml"/><Relationship Id="rId14" Type="http://schemas.openxmlformats.org/officeDocument/2006/relationships/image" Target="../media/image53.svg"/><Relationship Id="rId13" Type="http://schemas.openxmlformats.org/officeDocument/2006/relationships/image" Target="../media/image52.png"/><Relationship Id="rId12" Type="http://schemas.openxmlformats.org/officeDocument/2006/relationships/image" Target="../media/image51.svg"/><Relationship Id="rId11" Type="http://schemas.openxmlformats.org/officeDocument/2006/relationships/image" Target="../media/image50.png"/><Relationship Id="rId10" Type="http://schemas.openxmlformats.org/officeDocument/2006/relationships/image" Target="../media/image49.svg"/><Relationship Id="rId1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942.xml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1" Type="http://schemas.openxmlformats.org/officeDocument/2006/relationships/notesSlide" Target="../notesSlides/notesSlide3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943.xml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1" Type="http://schemas.openxmlformats.org/officeDocument/2006/relationships/notesSlide" Target="../notesSlides/notesSlide3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944.xml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1" Type="http://schemas.openxmlformats.org/officeDocument/2006/relationships/notesSlide" Target="../notesSlides/notesSlide40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945.xml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1" Type="http://schemas.openxmlformats.org/officeDocument/2006/relationships/notesSlide" Target="../notesSlides/notesSlide4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946.xml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1" Type="http://schemas.openxmlformats.org/officeDocument/2006/relationships/notesSlide" Target="../notesSlides/notesSlide4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947.xml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4" Type="http://schemas.openxmlformats.org/officeDocument/2006/relationships/notesSlide" Target="../notesSlides/notesSlide43.xml"/><Relationship Id="rId63" Type="http://schemas.openxmlformats.org/officeDocument/2006/relationships/slideLayout" Target="../slideLayouts/slideLayout1.xml"/><Relationship Id="rId62" Type="http://schemas.openxmlformats.org/officeDocument/2006/relationships/tags" Target="../tags/tag999.xml"/><Relationship Id="rId61" Type="http://schemas.openxmlformats.org/officeDocument/2006/relationships/tags" Target="../tags/tag998.xml"/><Relationship Id="rId60" Type="http://schemas.openxmlformats.org/officeDocument/2006/relationships/image" Target="../media/image54.png"/><Relationship Id="rId6" Type="http://schemas.openxmlformats.org/officeDocument/2006/relationships/image" Target="../media/image53.svg"/><Relationship Id="rId59" Type="http://schemas.openxmlformats.org/officeDocument/2006/relationships/tags" Target="../tags/tag997.xml"/><Relationship Id="rId58" Type="http://schemas.openxmlformats.org/officeDocument/2006/relationships/tags" Target="../tags/tag996.xml"/><Relationship Id="rId57" Type="http://schemas.openxmlformats.org/officeDocument/2006/relationships/tags" Target="../tags/tag995.xml"/><Relationship Id="rId56" Type="http://schemas.openxmlformats.org/officeDocument/2006/relationships/tags" Target="../tags/tag994.xml"/><Relationship Id="rId55" Type="http://schemas.openxmlformats.org/officeDocument/2006/relationships/tags" Target="../tags/tag993.xml"/><Relationship Id="rId54" Type="http://schemas.openxmlformats.org/officeDocument/2006/relationships/tags" Target="../tags/tag992.xml"/><Relationship Id="rId53" Type="http://schemas.openxmlformats.org/officeDocument/2006/relationships/tags" Target="../tags/tag991.xml"/><Relationship Id="rId52" Type="http://schemas.openxmlformats.org/officeDocument/2006/relationships/tags" Target="../tags/tag990.xml"/><Relationship Id="rId51" Type="http://schemas.openxmlformats.org/officeDocument/2006/relationships/tags" Target="../tags/tag989.xml"/><Relationship Id="rId50" Type="http://schemas.openxmlformats.org/officeDocument/2006/relationships/tags" Target="../tags/tag988.xml"/><Relationship Id="rId5" Type="http://schemas.openxmlformats.org/officeDocument/2006/relationships/image" Target="../media/image52.png"/><Relationship Id="rId49" Type="http://schemas.openxmlformats.org/officeDocument/2006/relationships/tags" Target="../tags/tag987.xml"/><Relationship Id="rId48" Type="http://schemas.openxmlformats.org/officeDocument/2006/relationships/tags" Target="../tags/tag986.xml"/><Relationship Id="rId47" Type="http://schemas.openxmlformats.org/officeDocument/2006/relationships/tags" Target="../tags/tag985.xml"/><Relationship Id="rId46" Type="http://schemas.openxmlformats.org/officeDocument/2006/relationships/tags" Target="../tags/tag984.xml"/><Relationship Id="rId45" Type="http://schemas.openxmlformats.org/officeDocument/2006/relationships/tags" Target="../tags/tag983.xml"/><Relationship Id="rId44" Type="http://schemas.openxmlformats.org/officeDocument/2006/relationships/tags" Target="../tags/tag982.xml"/><Relationship Id="rId43" Type="http://schemas.openxmlformats.org/officeDocument/2006/relationships/tags" Target="../tags/tag981.xml"/><Relationship Id="rId42" Type="http://schemas.openxmlformats.org/officeDocument/2006/relationships/tags" Target="../tags/tag980.xml"/><Relationship Id="rId41" Type="http://schemas.openxmlformats.org/officeDocument/2006/relationships/tags" Target="../tags/tag979.xml"/><Relationship Id="rId40" Type="http://schemas.openxmlformats.org/officeDocument/2006/relationships/tags" Target="../tags/tag978.xml"/><Relationship Id="rId4" Type="http://schemas.openxmlformats.org/officeDocument/2006/relationships/image" Target="../media/image47.svg"/><Relationship Id="rId39" Type="http://schemas.openxmlformats.org/officeDocument/2006/relationships/tags" Target="../tags/tag977.xml"/><Relationship Id="rId38" Type="http://schemas.openxmlformats.org/officeDocument/2006/relationships/tags" Target="../tags/tag976.xml"/><Relationship Id="rId37" Type="http://schemas.openxmlformats.org/officeDocument/2006/relationships/tags" Target="../tags/tag975.xml"/><Relationship Id="rId36" Type="http://schemas.openxmlformats.org/officeDocument/2006/relationships/tags" Target="../tags/tag974.xml"/><Relationship Id="rId35" Type="http://schemas.openxmlformats.org/officeDocument/2006/relationships/tags" Target="../tags/tag973.xml"/><Relationship Id="rId34" Type="http://schemas.openxmlformats.org/officeDocument/2006/relationships/tags" Target="../tags/tag972.xml"/><Relationship Id="rId33" Type="http://schemas.openxmlformats.org/officeDocument/2006/relationships/tags" Target="../tags/tag971.xml"/><Relationship Id="rId32" Type="http://schemas.openxmlformats.org/officeDocument/2006/relationships/tags" Target="../tags/tag970.xml"/><Relationship Id="rId31" Type="http://schemas.openxmlformats.org/officeDocument/2006/relationships/tags" Target="../tags/tag969.xml"/><Relationship Id="rId30" Type="http://schemas.openxmlformats.org/officeDocument/2006/relationships/tags" Target="../tags/tag968.xml"/><Relationship Id="rId3" Type="http://schemas.openxmlformats.org/officeDocument/2006/relationships/image" Target="../media/image46.png"/><Relationship Id="rId29" Type="http://schemas.openxmlformats.org/officeDocument/2006/relationships/tags" Target="../tags/tag967.xml"/><Relationship Id="rId28" Type="http://schemas.openxmlformats.org/officeDocument/2006/relationships/tags" Target="../tags/tag966.xml"/><Relationship Id="rId27" Type="http://schemas.openxmlformats.org/officeDocument/2006/relationships/tags" Target="../tags/tag965.xml"/><Relationship Id="rId26" Type="http://schemas.openxmlformats.org/officeDocument/2006/relationships/tags" Target="../tags/tag964.xml"/><Relationship Id="rId25" Type="http://schemas.openxmlformats.org/officeDocument/2006/relationships/tags" Target="../tags/tag963.xml"/><Relationship Id="rId24" Type="http://schemas.openxmlformats.org/officeDocument/2006/relationships/tags" Target="../tags/tag962.xml"/><Relationship Id="rId23" Type="http://schemas.openxmlformats.org/officeDocument/2006/relationships/tags" Target="../tags/tag961.xml"/><Relationship Id="rId22" Type="http://schemas.openxmlformats.org/officeDocument/2006/relationships/tags" Target="../tags/tag960.xml"/><Relationship Id="rId21" Type="http://schemas.openxmlformats.org/officeDocument/2006/relationships/tags" Target="../tags/tag959.xml"/><Relationship Id="rId20" Type="http://schemas.openxmlformats.org/officeDocument/2006/relationships/tags" Target="../tags/tag958.xml"/><Relationship Id="rId2" Type="http://schemas.openxmlformats.org/officeDocument/2006/relationships/image" Target="../media/image45.svg"/><Relationship Id="rId19" Type="http://schemas.openxmlformats.org/officeDocument/2006/relationships/tags" Target="../tags/tag957.xml"/><Relationship Id="rId18" Type="http://schemas.openxmlformats.org/officeDocument/2006/relationships/tags" Target="../tags/tag956.xml"/><Relationship Id="rId17" Type="http://schemas.openxmlformats.org/officeDocument/2006/relationships/tags" Target="../tags/tag955.xml"/><Relationship Id="rId16" Type="http://schemas.openxmlformats.org/officeDocument/2006/relationships/tags" Target="../tags/tag954.xml"/><Relationship Id="rId15" Type="http://schemas.openxmlformats.org/officeDocument/2006/relationships/tags" Target="../tags/tag953.xml"/><Relationship Id="rId14" Type="http://schemas.openxmlformats.org/officeDocument/2006/relationships/tags" Target="../tags/tag952.xml"/><Relationship Id="rId13" Type="http://schemas.openxmlformats.org/officeDocument/2006/relationships/tags" Target="../tags/tag951.xml"/><Relationship Id="rId12" Type="http://schemas.openxmlformats.org/officeDocument/2006/relationships/tags" Target="../tags/tag950.xml"/><Relationship Id="rId11" Type="http://schemas.openxmlformats.org/officeDocument/2006/relationships/tags" Target="../tags/tag949.xml"/><Relationship Id="rId10" Type="http://schemas.openxmlformats.org/officeDocument/2006/relationships/tags" Target="../tags/tag948.xml"/><Relationship Id="rId1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svg"/><Relationship Id="rId7" Type="http://schemas.openxmlformats.org/officeDocument/2006/relationships/image" Target="../media/image46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00.xml"/><Relationship Id="rId14" Type="http://schemas.openxmlformats.org/officeDocument/2006/relationships/image" Target="../media/image53.svg"/><Relationship Id="rId13" Type="http://schemas.openxmlformats.org/officeDocument/2006/relationships/image" Target="../media/image52.png"/><Relationship Id="rId12" Type="http://schemas.openxmlformats.org/officeDocument/2006/relationships/image" Target="../media/image51.svg"/><Relationship Id="rId11" Type="http://schemas.openxmlformats.org/officeDocument/2006/relationships/image" Target="../media/image50.png"/><Relationship Id="rId10" Type="http://schemas.openxmlformats.org/officeDocument/2006/relationships/image" Target="../media/image49.svg"/><Relationship Id="rId1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0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6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8.xml"/><Relationship Id="rId1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9.xml"/><Relationship Id="rId2" Type="http://schemas.openxmlformats.org/officeDocument/2006/relationships/image" Target="../media/image55.png"/><Relationship Id="rId1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0.xml"/><Relationship Id="rId2" Type="http://schemas.openxmlformats.org/officeDocument/2006/relationships/image" Target="../media/image55.png"/><Relationship Id="rId1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流程图: 可选过程 2"/>
          <p:cNvSpPr/>
          <p:nvPr/>
        </p:nvSpPr>
        <p:spPr>
          <a:xfrm>
            <a:off x="263309" y="5373549"/>
            <a:ext cx="1969055" cy="1592609"/>
          </a:xfrm>
          <a:prstGeom prst="flowChartAlternateProcess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2" name="流程图: 可选过程 1"/>
          <p:cNvSpPr/>
          <p:nvPr/>
        </p:nvSpPr>
        <p:spPr>
          <a:xfrm>
            <a:off x="208173" y="2359444"/>
            <a:ext cx="1969055" cy="1592609"/>
          </a:xfrm>
          <a:prstGeom prst="flowChartAlternateProcess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" name="流程图: 可选过程 7"/>
          <p:cNvSpPr/>
          <p:nvPr/>
        </p:nvSpPr>
        <p:spPr>
          <a:xfrm>
            <a:off x="2492483" y="1842804"/>
            <a:ext cx="1789071" cy="261864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" name="流程图: 可选过程 8"/>
          <p:cNvSpPr/>
          <p:nvPr/>
        </p:nvSpPr>
        <p:spPr>
          <a:xfrm>
            <a:off x="2492483" y="4849939"/>
            <a:ext cx="1789071" cy="261864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0" name="文本框 9"/>
          <p:cNvSpPr txBox="1"/>
          <p:nvPr/>
        </p:nvSpPr>
        <p:spPr>
          <a:xfrm>
            <a:off x="1868242" y="1842804"/>
            <a:ext cx="3036920" cy="5171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Data </a:t>
            </a:r>
            <a:endParaRPr lang="en-US" altLang="zh-CN" sz="1795" b="1"/>
          </a:p>
          <a:p>
            <a:pPr algn="ctr"/>
            <a:r>
              <a:rPr lang="en-US" altLang="zh-CN" sz="1795" b="1"/>
              <a:t>Augmentation</a:t>
            </a:r>
            <a:endParaRPr lang="en-US" altLang="zh-CN" sz="1795" b="1"/>
          </a:p>
        </p:txBody>
      </p:sp>
      <p:sp>
        <p:nvSpPr>
          <p:cNvPr id="11" name="文本框 10"/>
          <p:cNvSpPr txBox="1"/>
          <p:nvPr/>
        </p:nvSpPr>
        <p:spPr>
          <a:xfrm>
            <a:off x="1868875" y="4921552"/>
            <a:ext cx="3036920" cy="5171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ms-testing</a:t>
            </a:r>
            <a:endParaRPr lang="en-US" altLang="zh-CN" sz="1795" b="1"/>
          </a:p>
        </p:txBody>
      </p:sp>
      <p:sp>
        <p:nvSpPr>
          <p:cNvPr id="15" name="流程图: 可选过程 14"/>
          <p:cNvSpPr/>
          <p:nvPr/>
        </p:nvSpPr>
        <p:spPr>
          <a:xfrm>
            <a:off x="2735209" y="5353134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scale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2735209" y="5917170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horizental filp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735843" y="6481206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2735843" y="2507606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2735843" y="3076078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MixUP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2735843" y="3629340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photometric distortion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pic>
        <p:nvPicPr>
          <p:cNvPr id="6" name="图片 5" descr="C:\Users\17246\Desktop\5645DD9636B84C651FBA7ED2D89A8B5B.png5645DD9636B84C651FBA7ED2D89A8B5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2803" y="5693457"/>
            <a:ext cx="1630000" cy="932877"/>
          </a:xfrm>
          <a:prstGeom prst="rect">
            <a:avLst/>
          </a:prstGeom>
        </p:spPr>
      </p:pic>
      <p:pic>
        <p:nvPicPr>
          <p:cNvPr id="7" name="图片 6" descr="C:\Users\17246\Desktop\18048A7529E69158A05B82612C15C0ED.png18048A7529E69158A05B82612C15C0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7946" y="2674599"/>
            <a:ext cx="1664856" cy="95505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933063" y="2512343"/>
            <a:ext cx="2349937" cy="1893639"/>
          </a:xfrm>
          <a:prstGeom prst="roundRect">
            <a:avLst/>
          </a:prstGeom>
          <a:solidFill>
            <a:srgbClr val="046DA3">
              <a:alpha val="19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5" name="圆角矩形 4"/>
          <p:cNvSpPr/>
          <p:nvPr/>
        </p:nvSpPr>
        <p:spPr>
          <a:xfrm>
            <a:off x="11009567" y="5702330"/>
            <a:ext cx="2349937" cy="189363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2" name="圆角矩形 11"/>
          <p:cNvSpPr/>
          <p:nvPr/>
        </p:nvSpPr>
        <p:spPr>
          <a:xfrm>
            <a:off x="13755769" y="5297998"/>
            <a:ext cx="2954533" cy="2391765"/>
          </a:xfrm>
          <a:prstGeom prst="roundRect">
            <a:avLst/>
          </a:prstGeom>
          <a:solidFill>
            <a:srgbClr val="B6D7A8">
              <a:alpha val="73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3" name="圆角矩形 12"/>
          <p:cNvSpPr/>
          <p:nvPr/>
        </p:nvSpPr>
        <p:spPr>
          <a:xfrm>
            <a:off x="17223466" y="5690288"/>
            <a:ext cx="2349937" cy="1893639"/>
          </a:xfrm>
          <a:prstGeom prst="roundRect">
            <a:avLst/>
          </a:prstGeom>
          <a:solidFill>
            <a:schemeClr val="tx2">
              <a:lumMod val="25000"/>
              <a:lumOff val="75000"/>
              <a:alpha val="54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7" name="流程图: 可选过程 16"/>
          <p:cNvSpPr/>
          <p:nvPr/>
        </p:nvSpPr>
        <p:spPr>
          <a:xfrm>
            <a:off x="14307780" y="3618867"/>
            <a:ext cx="1600214" cy="484817"/>
          </a:xfrm>
          <a:prstGeom prst="flowChartAlternateProcess">
            <a:avLst/>
          </a:prstGeom>
          <a:solidFill>
            <a:srgbClr val="C09BE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58215" y="2512343"/>
            <a:ext cx="1899343" cy="77507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Ground Truth</a:t>
            </a:r>
            <a:endParaRPr lang="en-US" altLang="zh-CN" sz="1795" b="1"/>
          </a:p>
        </p:txBody>
      </p:sp>
      <p:sp>
        <p:nvSpPr>
          <p:cNvPr id="24" name="流程图: 可选过程 23"/>
          <p:cNvSpPr/>
          <p:nvPr/>
        </p:nvSpPr>
        <p:spPr>
          <a:xfrm>
            <a:off x="14308413" y="2997160"/>
            <a:ext cx="1600214" cy="484817"/>
          </a:xfrm>
          <a:prstGeom prst="flowChartAlternateProcess">
            <a:avLst/>
          </a:prstGeom>
          <a:solidFill>
            <a:srgbClr val="C7A3E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09140" y="5769642"/>
            <a:ext cx="2349937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Model Ensemble</a:t>
            </a:r>
            <a:endParaRPr lang="en-US" altLang="zh-CN" sz="1795" b="1"/>
          </a:p>
        </p:txBody>
      </p:sp>
      <p:sp>
        <p:nvSpPr>
          <p:cNvPr id="26" name="流程图: 可选过程 25"/>
          <p:cNvSpPr/>
          <p:nvPr/>
        </p:nvSpPr>
        <p:spPr>
          <a:xfrm>
            <a:off x="11384284" y="6159896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NMS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7" name="流程图: 可选过程 26"/>
          <p:cNvSpPr/>
          <p:nvPr/>
        </p:nvSpPr>
        <p:spPr>
          <a:xfrm>
            <a:off x="11384918" y="6801882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WBF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2" name="Google Shape;6362;p110"/>
          <p:cNvSpPr/>
          <p:nvPr/>
        </p:nvSpPr>
        <p:spPr>
          <a:xfrm>
            <a:off x="15021997" y="5917170"/>
            <a:ext cx="569106" cy="1688938"/>
          </a:xfrm>
          <a:prstGeom prst="cube">
            <a:avLst>
              <a:gd name="adj" fmla="val 56788"/>
            </a:avLst>
          </a:prstGeom>
          <a:solidFill>
            <a:srgbClr val="E6D8F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1" name="Google Shape;6362;p110"/>
          <p:cNvSpPr/>
          <p:nvPr/>
        </p:nvSpPr>
        <p:spPr>
          <a:xfrm>
            <a:off x="15442806" y="6343683"/>
            <a:ext cx="457566" cy="1262426"/>
          </a:xfrm>
          <a:prstGeom prst="cube">
            <a:avLst>
              <a:gd name="adj" fmla="val 56788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0" name="Google Shape;6361;p110"/>
          <p:cNvSpPr/>
          <p:nvPr/>
        </p:nvSpPr>
        <p:spPr>
          <a:xfrm>
            <a:off x="15899738" y="6607955"/>
            <a:ext cx="348561" cy="939848"/>
          </a:xfrm>
          <a:prstGeom prst="cube">
            <a:avLst>
              <a:gd name="adj" fmla="val 56788"/>
            </a:avLst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3" name="文本框 32"/>
          <p:cNvSpPr txBox="1"/>
          <p:nvPr/>
        </p:nvSpPr>
        <p:spPr>
          <a:xfrm>
            <a:off x="13772281" y="5478118"/>
            <a:ext cx="2938056" cy="42904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Self-trained Classifier</a:t>
            </a:r>
            <a:endParaRPr lang="en-US" altLang="zh-CN" sz="1795" b="1"/>
          </a:p>
        </p:txBody>
      </p:sp>
      <p:sp>
        <p:nvSpPr>
          <p:cNvPr id="34" name="文本框 33"/>
          <p:cNvSpPr txBox="1"/>
          <p:nvPr/>
        </p:nvSpPr>
        <p:spPr>
          <a:xfrm>
            <a:off x="13755804" y="6517464"/>
            <a:ext cx="1266228" cy="3124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/>
              <a:t>ResNet18</a:t>
            </a:r>
            <a:endParaRPr lang="en-US" altLang="zh-CN" sz="1795"/>
          </a:p>
        </p:txBody>
      </p:sp>
      <p:sp>
        <p:nvSpPr>
          <p:cNvPr id="36" name="文本框 35"/>
          <p:cNvSpPr txBox="1"/>
          <p:nvPr/>
        </p:nvSpPr>
        <p:spPr>
          <a:xfrm>
            <a:off x="17448618" y="5769507"/>
            <a:ext cx="1899343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Prediction</a:t>
            </a:r>
            <a:endParaRPr lang="en-US" altLang="zh-CN" sz="1795" b="1"/>
          </a:p>
        </p:txBody>
      </p:sp>
      <p:sp>
        <p:nvSpPr>
          <p:cNvPr id="37" name="流程图: 可选过程 36"/>
          <p:cNvSpPr/>
          <p:nvPr/>
        </p:nvSpPr>
        <p:spPr>
          <a:xfrm>
            <a:off x="17598817" y="6206793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17598817" y="6851948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10333551" y="3090048"/>
            <a:ext cx="3604758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10317686" y="6536976"/>
            <a:ext cx="692053" cy="253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3342565" y="6564861"/>
            <a:ext cx="429681" cy="63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13" idx="1"/>
          </p:cNvCxnSpPr>
          <p:nvPr/>
        </p:nvCxnSpPr>
        <p:spPr>
          <a:xfrm flipV="1">
            <a:off x="16710302" y="6637108"/>
            <a:ext cx="513336" cy="887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282504" y="3455693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281870" y="6261295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2032065" y="3254161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2034600" y="6261295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4762286" y="2146504"/>
            <a:ext cx="5555435" cy="54014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5" name="Google Shape;6362;p110"/>
          <p:cNvSpPr/>
          <p:nvPr/>
        </p:nvSpPr>
        <p:spPr>
          <a:xfrm>
            <a:off x="4968219" y="2551335"/>
            <a:ext cx="1013997" cy="3988810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3" name="Google Shape;6362;p110"/>
          <p:cNvSpPr/>
          <p:nvPr/>
        </p:nvSpPr>
        <p:spPr>
          <a:xfrm>
            <a:off x="5727449" y="3042489"/>
            <a:ext cx="988013" cy="300650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4" name="Google Shape;6361;p110"/>
          <p:cNvSpPr/>
          <p:nvPr/>
        </p:nvSpPr>
        <p:spPr>
          <a:xfrm>
            <a:off x="6475272" y="3441117"/>
            <a:ext cx="746555" cy="2209879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5" name="Google Shape;6361;p110"/>
          <p:cNvSpPr/>
          <p:nvPr/>
        </p:nvSpPr>
        <p:spPr>
          <a:xfrm>
            <a:off x="7137539" y="3847983"/>
            <a:ext cx="520941" cy="1450015"/>
          </a:xfrm>
          <a:prstGeom prst="cube">
            <a:avLst>
              <a:gd name="adj" fmla="val 56788"/>
            </a:avLst>
          </a:prstGeom>
          <a:solidFill>
            <a:srgbClr val="C09BE6">
              <a:alpha val="850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6" name="Google Shape;3209;p50"/>
          <p:cNvSpPr/>
          <p:nvPr/>
        </p:nvSpPr>
        <p:spPr>
          <a:xfrm>
            <a:off x="8078021" y="6381074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57" name="Google Shape;3209;p50"/>
          <p:cNvSpPr/>
          <p:nvPr/>
        </p:nvSpPr>
        <p:spPr>
          <a:xfrm>
            <a:off x="8325816" y="5231455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58" name="Google Shape;3209;p50"/>
          <p:cNvSpPr/>
          <p:nvPr/>
        </p:nvSpPr>
        <p:spPr>
          <a:xfrm>
            <a:off x="8434821" y="4023531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59" name="Google Shape;3209;p50"/>
          <p:cNvSpPr/>
          <p:nvPr/>
        </p:nvSpPr>
        <p:spPr>
          <a:xfrm>
            <a:off x="8325816" y="2683154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cxnSp>
        <p:nvCxnSpPr>
          <p:cNvPr id="60" name="直接箭头连接符 59"/>
          <p:cNvCxnSpPr>
            <a:endCxn id="58" idx="2"/>
          </p:cNvCxnSpPr>
          <p:nvPr/>
        </p:nvCxnSpPr>
        <p:spPr>
          <a:xfrm flipV="1">
            <a:off x="7642636" y="4444340"/>
            <a:ext cx="792185" cy="13562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2"/>
          </p:cNvCxnSpPr>
          <p:nvPr/>
        </p:nvCxnSpPr>
        <p:spPr>
          <a:xfrm flipV="1">
            <a:off x="7046279" y="3103963"/>
            <a:ext cx="1279537" cy="121489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57" idx="2"/>
          </p:cNvCxnSpPr>
          <p:nvPr/>
        </p:nvCxnSpPr>
        <p:spPr>
          <a:xfrm>
            <a:off x="6102628" y="5012178"/>
            <a:ext cx="2223188" cy="64008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56" idx="2"/>
          </p:cNvCxnSpPr>
          <p:nvPr/>
        </p:nvCxnSpPr>
        <p:spPr>
          <a:xfrm>
            <a:off x="5616544" y="5350599"/>
            <a:ext cx="2461477" cy="145128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10322756" y="3862815"/>
            <a:ext cx="3615690" cy="1841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9" name="图片 28" descr="C:\Users\17246\Desktop\4914ce54f2101bd7f96686334716597.png4914ce54f2101bd7f966863347165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74308" y="3859848"/>
            <a:ext cx="1555115" cy="1166495"/>
          </a:xfrm>
          <a:prstGeom prst="rect">
            <a:avLst/>
          </a:prstGeom>
        </p:spPr>
      </p:pic>
      <p:pic>
        <p:nvPicPr>
          <p:cNvPr id="31" name="图片 30" descr="C:\Users\17246\Desktop\295802192aca7a2f0b789bc331431fb.png295802192aca7a2f0b789bc331431fb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31788" y="3983673"/>
            <a:ext cx="1555115" cy="1166495"/>
          </a:xfrm>
          <a:prstGeom prst="rect">
            <a:avLst/>
          </a:prstGeom>
        </p:spPr>
      </p:pic>
      <p:pic>
        <p:nvPicPr>
          <p:cNvPr id="32" name="图片 31" descr="C:\Users\17246\Desktop\147f941b7b0d6842d5b9a88aec1cfcd.jpg147f941b7b0d6842d5b9a88aec1cfc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501375" y="4108810"/>
            <a:ext cx="1554480" cy="1165860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8989060" y="4265930"/>
            <a:ext cx="2693035" cy="2169795"/>
          </a:xfrm>
          <a:prstGeom prst="roundRect">
            <a:avLst/>
          </a:prstGeom>
          <a:solidFill>
            <a:srgbClr val="E7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" name="Google Shape;5814;p102"/>
          <p:cNvSpPr/>
          <p:nvPr/>
        </p:nvSpPr>
        <p:spPr>
          <a:xfrm>
            <a:off x="9169400" y="4564380"/>
            <a:ext cx="2188210" cy="619760"/>
          </a:xfrm>
          <a:prstGeom prst="roundRect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conv_block</a:t>
            </a:r>
            <a:endParaRPr lang="en-US" altLang="en-GB" sz="2000"/>
          </a:p>
        </p:txBody>
      </p:sp>
      <p:sp>
        <p:nvSpPr>
          <p:cNvPr id="5" name="Google Shape;5815;p102"/>
          <p:cNvSpPr/>
          <p:nvPr/>
        </p:nvSpPr>
        <p:spPr>
          <a:xfrm>
            <a:off x="4152265" y="4617720"/>
            <a:ext cx="2584450" cy="656590"/>
          </a:xfrm>
          <a:prstGeom prst="roundRect">
            <a:avLst/>
          </a:prstGeom>
          <a:solidFill>
            <a:srgbClr val="84BB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BatchNormalization</a:t>
            </a:r>
            <a:endParaRPr lang="en-US" sz="2000"/>
          </a:p>
        </p:txBody>
      </p:sp>
      <p:sp>
        <p:nvSpPr>
          <p:cNvPr id="6" name="Google Shape;5819;p102"/>
          <p:cNvSpPr/>
          <p:nvPr/>
        </p:nvSpPr>
        <p:spPr>
          <a:xfrm>
            <a:off x="2892425" y="4585970"/>
            <a:ext cx="913765" cy="720090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/>
              <a:t>Conv</a:t>
            </a:r>
            <a:endParaRPr lang="en-US" altLang="zh-CN" sz="2000"/>
          </a:p>
        </p:txBody>
      </p:sp>
      <p:sp>
        <p:nvSpPr>
          <p:cNvPr id="3289" name="Google Shape;3289;p52"/>
          <p:cNvSpPr/>
          <p:nvPr/>
        </p:nvSpPr>
        <p:spPr>
          <a:xfrm>
            <a:off x="12025630" y="4658995"/>
            <a:ext cx="1592580" cy="53721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  <a:alpha val="79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Avg_Pool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2" name="Google Shape;3289;p52"/>
          <p:cNvSpPr/>
          <p:nvPr/>
        </p:nvSpPr>
        <p:spPr>
          <a:xfrm>
            <a:off x="7057390" y="4626610"/>
            <a:ext cx="1610995" cy="647700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Activation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" name="Google Shape;3289;p52"/>
          <p:cNvSpPr/>
          <p:nvPr/>
        </p:nvSpPr>
        <p:spPr>
          <a:xfrm>
            <a:off x="13961745" y="4646930"/>
            <a:ext cx="1783715" cy="537210"/>
          </a:xfrm>
          <a:prstGeom prst="roundRect">
            <a:avLst>
              <a:gd name="adj" fmla="val 28518"/>
            </a:avLst>
          </a:prstGeom>
          <a:solidFill>
            <a:schemeClr val="accent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softmax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Google Shape;5814;p102"/>
          <p:cNvSpPr/>
          <p:nvPr/>
        </p:nvSpPr>
        <p:spPr>
          <a:xfrm>
            <a:off x="9170035" y="5560060"/>
            <a:ext cx="2188210" cy="6197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identity_block</a:t>
            </a:r>
            <a:endParaRPr lang="en-US" altLang="en-GB" sz="2000"/>
          </a:p>
        </p:txBody>
      </p:sp>
      <p:cxnSp>
        <p:nvCxnSpPr>
          <p:cNvPr id="19" name="直接箭头连接符 18"/>
          <p:cNvCxnSpPr>
            <a:stCxn id="4" idx="2"/>
            <a:endCxn id="11" idx="0"/>
          </p:cNvCxnSpPr>
          <p:nvPr/>
        </p:nvCxnSpPr>
        <p:spPr>
          <a:xfrm>
            <a:off x="10263505" y="5184140"/>
            <a:ext cx="635" cy="37592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3"/>
          </p:cNvCxnSpPr>
          <p:nvPr/>
        </p:nvCxnSpPr>
        <p:spPr>
          <a:xfrm>
            <a:off x="3806190" y="4946015"/>
            <a:ext cx="34607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6736715" y="4925695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8668385" y="4922520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V="1">
            <a:off x="11682095" y="4928870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13618210" y="4922520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546985" y="4950460"/>
            <a:ext cx="34607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289;p52"/>
          <p:cNvSpPr/>
          <p:nvPr/>
        </p:nvSpPr>
        <p:spPr>
          <a:xfrm>
            <a:off x="13961745" y="5966460"/>
            <a:ext cx="2206625" cy="537210"/>
          </a:xfrm>
          <a:prstGeom prst="roundRect">
            <a:avLst>
              <a:gd name="adj" fmla="val 28518"/>
            </a:avLst>
          </a:prstGeom>
          <a:solidFill>
            <a:schemeClr val="accent1">
              <a:lumMod val="9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LSTM-softmax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0" name="图片 9" descr="C:\Users\17246\Desktop\801ea425a4f746cb684db7a5541d4bc.png801ea425a4f746cb684db7a5541d4bc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66115" y="4244658"/>
            <a:ext cx="1555750" cy="1166495"/>
          </a:xfrm>
          <a:prstGeom prst="rect">
            <a:avLst/>
          </a:prstGeom>
        </p:spPr>
      </p:pic>
      <p:pic>
        <p:nvPicPr>
          <p:cNvPr id="15" name="图片 14" descr="C:\Users\17246\Desktop\1b800d6a17a26582241d1a0052cc1c4.png1b800d6a17a26582241d1a0052cc1c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28675" y="4379278"/>
            <a:ext cx="1555750" cy="1166495"/>
          </a:xfrm>
          <a:prstGeom prst="rect">
            <a:avLst/>
          </a:prstGeom>
        </p:spPr>
      </p:pic>
      <p:pic>
        <p:nvPicPr>
          <p:cNvPr id="16" name="图片 15" descr="C:\Users\17246\Desktop\2f2bb6de3e7e93496e0bac1cb93b94b.png2f2bb6de3e7e93496e0bac1cb93b94b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91235" y="4517115"/>
            <a:ext cx="1555200" cy="116586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23" name="直接箭头连接符 22"/>
          <p:cNvCxnSpPr/>
          <p:nvPr/>
        </p:nvCxnSpPr>
        <p:spPr>
          <a:xfrm>
            <a:off x="4544060" y="6855460"/>
            <a:ext cx="504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4" name="Google Shape;3194;p50"/>
          <p:cNvSpPr/>
          <p:nvPr>
            <p:custDataLst>
              <p:tags r:id="rId1"/>
            </p:custDataLst>
          </p:nvPr>
        </p:nvSpPr>
        <p:spPr>
          <a:xfrm>
            <a:off x="3383915" y="4240530"/>
            <a:ext cx="1332000" cy="828000"/>
          </a:xfrm>
          <a:prstGeom prst="cube">
            <a:avLst>
              <a:gd name="adj" fmla="val 18252"/>
            </a:avLst>
          </a:prstGeom>
          <a:solidFill>
            <a:srgbClr val="00AEB9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focus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Google Shape;3194;p50"/>
          <p:cNvSpPr/>
          <p:nvPr>
            <p:custDataLst>
              <p:tags r:id="rId2"/>
            </p:custDataLst>
          </p:nvPr>
        </p:nvSpPr>
        <p:spPr>
          <a:xfrm>
            <a:off x="9464040" y="4212590"/>
            <a:ext cx="1584000" cy="828000"/>
          </a:xfrm>
          <a:prstGeom prst="cube">
            <a:avLst>
              <a:gd name="adj" fmla="val 18252"/>
            </a:avLst>
          </a:prstGeom>
          <a:solidFill>
            <a:srgbClr val="FFE495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Conv5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Google Shape;3194;p50"/>
          <p:cNvSpPr/>
          <p:nvPr>
            <p:custDataLst>
              <p:tags r:id="rId3"/>
            </p:custDataLst>
          </p:nvPr>
        </p:nvSpPr>
        <p:spPr>
          <a:xfrm>
            <a:off x="9095740" y="6313805"/>
            <a:ext cx="1692000" cy="1008000"/>
          </a:xfrm>
          <a:prstGeom prst="cube">
            <a:avLst>
              <a:gd name="adj" fmla="val 18252"/>
            </a:avLst>
          </a:prstGeom>
          <a:solidFill>
            <a:srgbClr val="FDC3B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Dwise3×3</a:t>
            </a:r>
            <a:endParaRPr 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Google Shape;3194;p50"/>
          <p:cNvSpPr/>
          <p:nvPr>
            <p:custDataLst>
              <p:tags r:id="rId4"/>
            </p:custDataLst>
          </p:nvPr>
        </p:nvSpPr>
        <p:spPr>
          <a:xfrm>
            <a:off x="7098665" y="6313805"/>
            <a:ext cx="1476000" cy="1008000"/>
          </a:xfrm>
          <a:prstGeom prst="cube">
            <a:avLst>
              <a:gd name="adj" fmla="val 18252"/>
            </a:avLst>
          </a:prstGeom>
          <a:solidFill>
            <a:srgbClr val="9FE7F5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Conv1×1</a:t>
            </a:r>
            <a:endParaRPr lang="en-US" sz="20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+</a:t>
            </a:r>
            <a:endParaRPr lang="en-US" sz="1600" b="1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RELU6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Google Shape;3194;p50"/>
          <p:cNvSpPr/>
          <p:nvPr>
            <p:custDataLst>
              <p:tags r:id="rId5"/>
            </p:custDataLst>
          </p:nvPr>
        </p:nvSpPr>
        <p:spPr>
          <a:xfrm>
            <a:off x="5065395" y="6313805"/>
            <a:ext cx="1512000" cy="1008000"/>
          </a:xfrm>
          <a:prstGeom prst="cube">
            <a:avLst>
              <a:gd name="adj" fmla="val 18252"/>
            </a:avLst>
          </a:prstGeom>
          <a:solidFill>
            <a:srgbClr val="84BBEE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Conv1×1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Google Shape;3194;p50"/>
          <p:cNvSpPr/>
          <p:nvPr>
            <p:custDataLst>
              <p:tags r:id="rId6"/>
            </p:custDataLst>
          </p:nvPr>
        </p:nvSpPr>
        <p:spPr>
          <a:xfrm>
            <a:off x="6104255" y="4204335"/>
            <a:ext cx="1800000" cy="864000"/>
          </a:xfrm>
          <a:prstGeom prst="cube">
            <a:avLst>
              <a:gd name="adj" fmla="val 18252"/>
            </a:avLst>
          </a:prstGeom>
          <a:solidFill>
            <a:srgbClr val="FE7B7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Dwise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Separable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Google Shape;3194;p50"/>
          <p:cNvSpPr/>
          <p:nvPr>
            <p:custDataLst>
              <p:tags r:id="rId7"/>
            </p:custDataLst>
          </p:nvPr>
        </p:nvSpPr>
        <p:spPr>
          <a:xfrm>
            <a:off x="2851785" y="6315075"/>
            <a:ext cx="1692000" cy="1008000"/>
          </a:xfrm>
          <a:prstGeom prst="cube">
            <a:avLst>
              <a:gd name="adj" fmla="val 18252"/>
            </a:avLst>
          </a:prstGeom>
          <a:solidFill>
            <a:srgbClr val="F3C3DE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Dwise3×3</a:t>
            </a:r>
            <a:endParaRPr lang="en-US" sz="20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RELU6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8"/>
            </p:custDataLst>
          </p:nvPr>
        </p:nvCxnSpPr>
        <p:spPr>
          <a:xfrm>
            <a:off x="6594475" y="6855460"/>
            <a:ext cx="504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>
            <p:custDataLst>
              <p:tags r:id="rId9"/>
            </p:custDataLst>
          </p:nvPr>
        </p:nvCxnSpPr>
        <p:spPr>
          <a:xfrm>
            <a:off x="8583295" y="6855460"/>
            <a:ext cx="504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0"/>
            </p:custDataLst>
          </p:nvPr>
        </p:nvCxnSpPr>
        <p:spPr>
          <a:xfrm>
            <a:off x="2239645" y="6855460"/>
            <a:ext cx="61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>
            <p:custDataLst>
              <p:tags r:id="rId11"/>
            </p:custDataLst>
          </p:nvPr>
        </p:nvCxnSpPr>
        <p:spPr>
          <a:xfrm>
            <a:off x="10788015" y="6855460"/>
            <a:ext cx="61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>
            <p:custDataLst>
              <p:tags r:id="rId12"/>
            </p:custDataLst>
          </p:nvPr>
        </p:nvCxnSpPr>
        <p:spPr>
          <a:xfrm flipV="1">
            <a:off x="11094085" y="6855460"/>
            <a:ext cx="0" cy="78613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539365" y="6840855"/>
            <a:ext cx="0" cy="7778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526030" y="7634605"/>
            <a:ext cx="856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6" idx="3"/>
            <a:endCxn id="37" idx="0"/>
          </p:cNvCxnSpPr>
          <p:nvPr/>
        </p:nvCxnSpPr>
        <p:spPr>
          <a:xfrm flipH="1">
            <a:off x="3789680" y="5068570"/>
            <a:ext cx="3135630" cy="124650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6" idx="3"/>
            <a:endCxn id="33" idx="0"/>
          </p:cNvCxnSpPr>
          <p:nvPr/>
        </p:nvCxnSpPr>
        <p:spPr>
          <a:xfrm>
            <a:off x="6925310" y="5068570"/>
            <a:ext cx="3108325" cy="124523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3194;p50"/>
          <p:cNvSpPr/>
          <p:nvPr>
            <p:custDataLst>
              <p:tags r:id="rId13"/>
            </p:custDataLst>
          </p:nvPr>
        </p:nvSpPr>
        <p:spPr>
          <a:xfrm>
            <a:off x="11400155" y="6403340"/>
            <a:ext cx="1188000" cy="828040"/>
          </a:xfrm>
          <a:prstGeom prst="cube">
            <a:avLst>
              <a:gd name="adj" fmla="val 18252"/>
            </a:avLst>
          </a:prstGeom>
          <a:solidFill>
            <a:srgbClr val="C09BE6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SimAM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7" name="直接箭头连接符 56"/>
          <p:cNvCxnSpPr/>
          <p:nvPr>
            <p:custDataLst>
              <p:tags r:id="rId14"/>
            </p:custDataLst>
          </p:nvPr>
        </p:nvCxnSpPr>
        <p:spPr>
          <a:xfrm>
            <a:off x="2376170" y="4712335"/>
            <a:ext cx="1008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>
            <p:custDataLst>
              <p:tags r:id="rId15"/>
            </p:custDataLst>
          </p:nvPr>
        </p:nvCxnSpPr>
        <p:spPr>
          <a:xfrm flipV="1">
            <a:off x="4714240" y="4654550"/>
            <a:ext cx="1368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17" idx="2"/>
          </p:cNvCxnSpPr>
          <p:nvPr>
            <p:custDataLst>
              <p:tags r:id="rId16"/>
            </p:custDataLst>
          </p:nvPr>
        </p:nvCxnSpPr>
        <p:spPr>
          <a:xfrm flipV="1">
            <a:off x="7916545" y="4702175"/>
            <a:ext cx="154749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>
            <p:custDataLst>
              <p:tags r:id="rId17"/>
            </p:custDataLst>
          </p:nvPr>
        </p:nvCxnSpPr>
        <p:spPr>
          <a:xfrm>
            <a:off x="11047730" y="4654550"/>
            <a:ext cx="104267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>
            <p:custDataLst>
              <p:tags r:id="rId18"/>
            </p:custDataLst>
          </p:nvPr>
        </p:nvCxnSpPr>
        <p:spPr>
          <a:xfrm flipV="1">
            <a:off x="12588240" y="6817360"/>
            <a:ext cx="468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0861040" y="6487160"/>
            <a:ext cx="46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</a:rPr>
              <a:t>＋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23" name="直接箭头连接符 22"/>
          <p:cNvCxnSpPr/>
          <p:nvPr/>
        </p:nvCxnSpPr>
        <p:spPr>
          <a:xfrm>
            <a:off x="4544060" y="6855460"/>
            <a:ext cx="504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4" name="Google Shape;3194;p50"/>
          <p:cNvSpPr/>
          <p:nvPr>
            <p:custDataLst>
              <p:tags r:id="rId1"/>
            </p:custDataLst>
          </p:nvPr>
        </p:nvSpPr>
        <p:spPr>
          <a:xfrm>
            <a:off x="3383915" y="4240530"/>
            <a:ext cx="1332000" cy="828000"/>
          </a:xfrm>
          <a:prstGeom prst="cube">
            <a:avLst>
              <a:gd name="adj" fmla="val 18252"/>
            </a:avLst>
          </a:prstGeom>
          <a:solidFill>
            <a:srgbClr val="00AEB9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focus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Google Shape;3194;p50"/>
          <p:cNvSpPr/>
          <p:nvPr>
            <p:custDataLst>
              <p:tags r:id="rId2"/>
            </p:custDataLst>
          </p:nvPr>
        </p:nvSpPr>
        <p:spPr>
          <a:xfrm>
            <a:off x="9464040" y="4212590"/>
            <a:ext cx="1584000" cy="828000"/>
          </a:xfrm>
          <a:prstGeom prst="cube">
            <a:avLst>
              <a:gd name="adj" fmla="val 18252"/>
            </a:avLst>
          </a:prstGeom>
          <a:solidFill>
            <a:srgbClr val="FFE495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Conv5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Google Shape;3194;p50"/>
          <p:cNvSpPr/>
          <p:nvPr>
            <p:custDataLst>
              <p:tags r:id="rId3"/>
            </p:custDataLst>
          </p:nvPr>
        </p:nvSpPr>
        <p:spPr>
          <a:xfrm>
            <a:off x="9095740" y="6313805"/>
            <a:ext cx="1692000" cy="1008000"/>
          </a:xfrm>
          <a:prstGeom prst="cube">
            <a:avLst>
              <a:gd name="adj" fmla="val 18252"/>
            </a:avLst>
          </a:prstGeom>
          <a:solidFill>
            <a:srgbClr val="FDC3B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Dwise3×3</a:t>
            </a:r>
            <a:endParaRPr 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Google Shape;3194;p50"/>
          <p:cNvSpPr/>
          <p:nvPr>
            <p:custDataLst>
              <p:tags r:id="rId4"/>
            </p:custDataLst>
          </p:nvPr>
        </p:nvSpPr>
        <p:spPr>
          <a:xfrm>
            <a:off x="7098665" y="6313805"/>
            <a:ext cx="1476000" cy="1008000"/>
          </a:xfrm>
          <a:prstGeom prst="cube">
            <a:avLst>
              <a:gd name="adj" fmla="val 18252"/>
            </a:avLst>
          </a:prstGeom>
          <a:solidFill>
            <a:srgbClr val="9FE7F5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Conv1×1</a:t>
            </a:r>
            <a:endParaRPr lang="en-US" sz="20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+</a:t>
            </a:r>
            <a:endParaRPr lang="en-US" sz="1600" b="1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RELU6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Google Shape;3194;p50"/>
          <p:cNvSpPr/>
          <p:nvPr>
            <p:custDataLst>
              <p:tags r:id="rId5"/>
            </p:custDataLst>
          </p:nvPr>
        </p:nvSpPr>
        <p:spPr>
          <a:xfrm>
            <a:off x="5065395" y="6313805"/>
            <a:ext cx="1512000" cy="1008000"/>
          </a:xfrm>
          <a:prstGeom prst="cube">
            <a:avLst>
              <a:gd name="adj" fmla="val 18252"/>
            </a:avLst>
          </a:prstGeom>
          <a:solidFill>
            <a:srgbClr val="84BBEE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Conv1×1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Google Shape;3194;p50"/>
          <p:cNvSpPr/>
          <p:nvPr>
            <p:custDataLst>
              <p:tags r:id="rId6"/>
            </p:custDataLst>
          </p:nvPr>
        </p:nvSpPr>
        <p:spPr>
          <a:xfrm>
            <a:off x="6104255" y="4204335"/>
            <a:ext cx="1800000" cy="864000"/>
          </a:xfrm>
          <a:prstGeom prst="cube">
            <a:avLst>
              <a:gd name="adj" fmla="val 18252"/>
            </a:avLst>
          </a:prstGeom>
          <a:solidFill>
            <a:srgbClr val="FE7B7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Dwise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Separable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Google Shape;3194;p50"/>
          <p:cNvSpPr/>
          <p:nvPr>
            <p:custDataLst>
              <p:tags r:id="rId7"/>
            </p:custDataLst>
          </p:nvPr>
        </p:nvSpPr>
        <p:spPr>
          <a:xfrm>
            <a:off x="2851785" y="6315075"/>
            <a:ext cx="1692000" cy="1008000"/>
          </a:xfrm>
          <a:prstGeom prst="cube">
            <a:avLst>
              <a:gd name="adj" fmla="val 18252"/>
            </a:avLst>
          </a:prstGeom>
          <a:solidFill>
            <a:srgbClr val="F3C3DE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Dwise3×3</a:t>
            </a:r>
            <a:endParaRPr lang="en-US" sz="20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+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 panose="02020603050405020304" charset="0"/>
                <a:cs typeface="Times New Roman" panose="02020603050405020304" charset="0"/>
              </a:rPr>
              <a:t>RELU6</a:t>
            </a:r>
            <a:endParaRPr 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8"/>
            </p:custDataLst>
          </p:nvPr>
        </p:nvCxnSpPr>
        <p:spPr>
          <a:xfrm>
            <a:off x="6594475" y="6855460"/>
            <a:ext cx="504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>
            <p:custDataLst>
              <p:tags r:id="rId9"/>
            </p:custDataLst>
          </p:nvPr>
        </p:nvCxnSpPr>
        <p:spPr>
          <a:xfrm>
            <a:off x="8583295" y="6855460"/>
            <a:ext cx="504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0"/>
            </p:custDataLst>
          </p:nvPr>
        </p:nvCxnSpPr>
        <p:spPr>
          <a:xfrm>
            <a:off x="2239645" y="6855460"/>
            <a:ext cx="61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>
            <p:custDataLst>
              <p:tags r:id="rId11"/>
            </p:custDataLst>
          </p:nvPr>
        </p:nvCxnSpPr>
        <p:spPr>
          <a:xfrm>
            <a:off x="10788015" y="6855460"/>
            <a:ext cx="61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>
            <p:custDataLst>
              <p:tags r:id="rId12"/>
            </p:custDataLst>
          </p:nvPr>
        </p:nvCxnSpPr>
        <p:spPr>
          <a:xfrm flipV="1">
            <a:off x="11094085" y="6855460"/>
            <a:ext cx="0" cy="78613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539365" y="6840855"/>
            <a:ext cx="0" cy="7778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526030" y="7634605"/>
            <a:ext cx="856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6" idx="3"/>
            <a:endCxn id="37" idx="0"/>
          </p:cNvCxnSpPr>
          <p:nvPr/>
        </p:nvCxnSpPr>
        <p:spPr>
          <a:xfrm flipH="1">
            <a:off x="3789680" y="5068570"/>
            <a:ext cx="3135630" cy="124650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6" idx="3"/>
            <a:endCxn id="33" idx="0"/>
          </p:cNvCxnSpPr>
          <p:nvPr/>
        </p:nvCxnSpPr>
        <p:spPr>
          <a:xfrm>
            <a:off x="6925310" y="5068570"/>
            <a:ext cx="3108325" cy="124523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3194;p50"/>
          <p:cNvSpPr/>
          <p:nvPr>
            <p:custDataLst>
              <p:tags r:id="rId13"/>
            </p:custDataLst>
          </p:nvPr>
        </p:nvSpPr>
        <p:spPr>
          <a:xfrm>
            <a:off x="11400155" y="6403340"/>
            <a:ext cx="1188000" cy="828040"/>
          </a:xfrm>
          <a:prstGeom prst="cube">
            <a:avLst>
              <a:gd name="adj" fmla="val 18252"/>
            </a:avLst>
          </a:prstGeom>
          <a:solidFill>
            <a:srgbClr val="C09BE6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SimAM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7" name="直接箭头连接符 56"/>
          <p:cNvCxnSpPr/>
          <p:nvPr>
            <p:custDataLst>
              <p:tags r:id="rId14"/>
            </p:custDataLst>
          </p:nvPr>
        </p:nvCxnSpPr>
        <p:spPr>
          <a:xfrm>
            <a:off x="2376170" y="4712335"/>
            <a:ext cx="1008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>
            <p:custDataLst>
              <p:tags r:id="rId15"/>
            </p:custDataLst>
          </p:nvPr>
        </p:nvCxnSpPr>
        <p:spPr>
          <a:xfrm flipV="1">
            <a:off x="4714240" y="4654550"/>
            <a:ext cx="1368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17" idx="2"/>
          </p:cNvCxnSpPr>
          <p:nvPr>
            <p:custDataLst>
              <p:tags r:id="rId16"/>
            </p:custDataLst>
          </p:nvPr>
        </p:nvCxnSpPr>
        <p:spPr>
          <a:xfrm flipV="1">
            <a:off x="7916545" y="4702175"/>
            <a:ext cx="154749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>
            <p:custDataLst>
              <p:tags r:id="rId17"/>
            </p:custDataLst>
          </p:nvPr>
        </p:nvCxnSpPr>
        <p:spPr>
          <a:xfrm>
            <a:off x="11047730" y="4654550"/>
            <a:ext cx="104267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>
            <p:custDataLst>
              <p:tags r:id="rId18"/>
            </p:custDataLst>
          </p:nvPr>
        </p:nvCxnSpPr>
        <p:spPr>
          <a:xfrm flipV="1">
            <a:off x="12588240" y="6817360"/>
            <a:ext cx="468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0861040" y="6487160"/>
            <a:ext cx="46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</a:rPr>
              <a:t>＋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6" name="流程图: 可选过程 95"/>
          <p:cNvSpPr/>
          <p:nvPr>
            <p:custDataLst>
              <p:tags r:id="rId1"/>
            </p:custDataLst>
          </p:nvPr>
        </p:nvSpPr>
        <p:spPr>
          <a:xfrm>
            <a:off x="4398645" y="3706495"/>
            <a:ext cx="5387975" cy="214566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5" name="流程图: 可选过程 94"/>
          <p:cNvSpPr/>
          <p:nvPr>
            <p:custDataLst>
              <p:tags r:id="rId2"/>
            </p:custDataLst>
          </p:nvPr>
        </p:nvSpPr>
        <p:spPr>
          <a:xfrm>
            <a:off x="3159125" y="3815080"/>
            <a:ext cx="873760" cy="203771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  <a:alpha val="68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9" name="立方体 88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393180" y="4109085"/>
            <a:ext cx="1113155" cy="1551305"/>
          </a:xfrm>
          <a:prstGeom prst="cube">
            <a:avLst/>
          </a:prstGeom>
          <a:solidFill>
            <a:srgbClr val="B7DDE8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sp>
        <p:nvSpPr>
          <p:cNvPr id="88" name="立方体 8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591050" y="4101465"/>
            <a:ext cx="1550035" cy="1551940"/>
          </a:xfrm>
          <a:prstGeom prst="cube">
            <a:avLst/>
          </a:prstGeom>
          <a:solidFill>
            <a:srgbClr val="DBEEF3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pic>
        <p:nvPicPr>
          <p:cNvPr id="29" name="图片 28" descr="C:\Users\17246\Desktop\4914ce54f2101bd7f96686334716597.png4914ce54f2101bd7f9668633471659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74308" y="3859848"/>
            <a:ext cx="1555115" cy="1166495"/>
          </a:xfrm>
          <a:prstGeom prst="rect">
            <a:avLst/>
          </a:prstGeom>
        </p:spPr>
      </p:pic>
      <p:pic>
        <p:nvPicPr>
          <p:cNvPr id="31" name="图片 30" descr="C:\Users\17246\Desktop\295802192aca7a2f0b789bc331431fb.png295802192aca7a2f0b789bc331431fb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331788" y="3983673"/>
            <a:ext cx="1555115" cy="1166495"/>
          </a:xfrm>
          <a:prstGeom prst="rect">
            <a:avLst/>
          </a:prstGeom>
        </p:spPr>
      </p:pic>
      <p:pic>
        <p:nvPicPr>
          <p:cNvPr id="32" name="图片 31" descr="C:\Users\17246\Desktop\147f941b7b0d6842d5b9a88aec1cfcd.jpg147f941b7b0d6842d5b9a88aec1cfc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501375" y="4108810"/>
            <a:ext cx="1554480" cy="116586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546985" y="4886960"/>
            <a:ext cx="612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C:\Users\17246\Desktop\801ea425a4f746cb684db7a5541d4bc.png801ea425a4f746cb684db7a5541d4bc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66115" y="4244658"/>
            <a:ext cx="1555750" cy="1166495"/>
          </a:xfrm>
          <a:prstGeom prst="rect">
            <a:avLst/>
          </a:prstGeom>
        </p:spPr>
      </p:pic>
      <p:pic>
        <p:nvPicPr>
          <p:cNvPr id="15" name="图片 14" descr="C:\Users\17246\Desktop\1b800d6a17a26582241d1a0052cc1c4.png1b800d6a17a26582241d1a0052cc1c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28675" y="4379278"/>
            <a:ext cx="1555750" cy="1166495"/>
          </a:xfrm>
          <a:prstGeom prst="rect">
            <a:avLst/>
          </a:prstGeom>
        </p:spPr>
      </p:pic>
      <p:pic>
        <p:nvPicPr>
          <p:cNvPr id="16" name="图片 15" descr="C:\Users\17246\Desktop\2f2bb6de3e7e93496e0bac1cb93b94b.png2f2bb6de3e7e93496e0bac1cb93b94b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91235" y="4517115"/>
            <a:ext cx="1555200" cy="1165860"/>
          </a:xfrm>
          <a:prstGeom prst="rect">
            <a:avLst/>
          </a:prstGeom>
        </p:spPr>
      </p:pic>
      <p:sp>
        <p:nvSpPr>
          <p:cNvPr id="53" name="Google Shape;6362;p110"/>
          <p:cNvSpPr/>
          <p:nvPr>
            <p:custDataLst>
              <p:tags r:id="rId14"/>
            </p:custDataLst>
          </p:nvPr>
        </p:nvSpPr>
        <p:spPr>
          <a:xfrm>
            <a:off x="3307715" y="4006850"/>
            <a:ext cx="616585" cy="1676400"/>
          </a:xfrm>
          <a:prstGeom prst="cube">
            <a:avLst>
              <a:gd name="adj" fmla="val 56788"/>
            </a:avLst>
          </a:prstGeom>
          <a:solidFill>
            <a:srgbClr val="66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" name="Google Shape;6362;p110"/>
          <p:cNvSpPr/>
          <p:nvPr>
            <p:custDataLst>
              <p:tags r:id="rId15"/>
            </p:custDataLst>
          </p:nvPr>
        </p:nvSpPr>
        <p:spPr>
          <a:xfrm>
            <a:off x="10206990" y="3815080"/>
            <a:ext cx="720090" cy="2037080"/>
          </a:xfrm>
          <a:prstGeom prst="cube">
            <a:avLst>
              <a:gd name="adj" fmla="val 56788"/>
            </a:avLst>
          </a:prstGeom>
          <a:solidFill>
            <a:srgbClr val="C9AAEA">
              <a:alpha val="890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" name="Google Shape;6362;p110"/>
          <p:cNvSpPr/>
          <p:nvPr>
            <p:custDataLst>
              <p:tags r:id="rId16"/>
            </p:custDataLst>
          </p:nvPr>
        </p:nvSpPr>
        <p:spPr>
          <a:xfrm>
            <a:off x="11287125" y="3649345"/>
            <a:ext cx="844550" cy="2311400"/>
          </a:xfrm>
          <a:prstGeom prst="cube">
            <a:avLst>
              <a:gd name="adj" fmla="val 56788"/>
            </a:avLst>
          </a:prstGeom>
          <a:solidFill>
            <a:srgbClr val="F3C3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18" name="Google Shape;5814;p102"/>
          <p:cNvSpPr/>
          <p:nvPr>
            <p:custDataLst>
              <p:tags r:id="rId17"/>
            </p:custDataLst>
          </p:nvPr>
        </p:nvSpPr>
        <p:spPr>
          <a:xfrm>
            <a:off x="3307715" y="3175"/>
            <a:ext cx="1090930" cy="408940"/>
          </a:xfrm>
          <a:prstGeom prst="roundRect">
            <a:avLst/>
          </a:prstGeom>
          <a:solidFill>
            <a:srgbClr val="60BC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SiLU</a:t>
            </a:r>
            <a:endParaRPr lang="en-US" altLang="en-GB" sz="2000"/>
          </a:p>
        </p:txBody>
      </p:sp>
      <p:sp>
        <p:nvSpPr>
          <p:cNvPr id="20" name="文本框 19"/>
          <p:cNvSpPr txBox="1"/>
          <p:nvPr>
            <p:custDataLst>
              <p:tags r:id="rId18"/>
            </p:custDataLst>
          </p:nvPr>
        </p:nvSpPr>
        <p:spPr>
          <a:xfrm>
            <a:off x="3060065" y="4686935"/>
            <a:ext cx="1102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cs typeface="+mn-lt"/>
              </a:rPr>
              <a:t>Conv</a:t>
            </a:r>
            <a:endParaRPr lang="en-US" altLang="zh-CN">
              <a:cs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19"/>
            </p:custDataLst>
          </p:nvPr>
        </p:nvSpPr>
        <p:spPr>
          <a:xfrm>
            <a:off x="4687570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0"/>
            </p:custDataLst>
          </p:nvPr>
        </p:nvSpPr>
        <p:spPr>
          <a:xfrm>
            <a:off x="6274435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cxnSp>
        <p:nvCxnSpPr>
          <p:cNvPr id="35" name="直接箭头连接符 34"/>
          <p:cNvCxnSpPr/>
          <p:nvPr>
            <p:custDataLst>
              <p:tags r:id="rId21"/>
            </p:custDataLst>
          </p:nvPr>
        </p:nvCxnSpPr>
        <p:spPr>
          <a:xfrm>
            <a:off x="4032885" y="4906010"/>
            <a:ext cx="432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>
            <p:custDataLst>
              <p:tags r:id="rId22"/>
            </p:custDataLst>
          </p:nvPr>
        </p:nvCxnSpPr>
        <p:spPr>
          <a:xfrm>
            <a:off x="9738995" y="4886960"/>
            <a:ext cx="468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23"/>
            </p:custDataLst>
          </p:nvPr>
        </p:nvCxnSpPr>
        <p:spPr>
          <a:xfrm>
            <a:off x="10927080" y="4886960"/>
            <a:ext cx="360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24"/>
            </p:custDataLst>
          </p:nvPr>
        </p:nvSpPr>
        <p:spPr>
          <a:xfrm>
            <a:off x="481457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Stage1</a:t>
            </a:r>
            <a:endParaRPr lang="en-US" altLang="zh-CN" sz="2000">
              <a:cs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25"/>
            </p:custDataLst>
          </p:nvPr>
        </p:nvSpPr>
        <p:spPr>
          <a:xfrm>
            <a:off x="639318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Stage2</a:t>
            </a:r>
            <a:endParaRPr lang="en-US" altLang="zh-CN" sz="2000">
              <a:cs typeface="+mn-lt"/>
            </a:endParaRPr>
          </a:p>
        </p:txBody>
      </p:sp>
      <p:sp>
        <p:nvSpPr>
          <p:cNvPr id="43" name="文本框 42"/>
          <p:cNvSpPr txBox="1"/>
          <p:nvPr>
            <p:custDataLst>
              <p:tags r:id="rId26"/>
            </p:custDataLst>
          </p:nvPr>
        </p:nvSpPr>
        <p:spPr>
          <a:xfrm>
            <a:off x="758063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Stage3</a:t>
            </a:r>
            <a:endParaRPr lang="en-US" altLang="zh-CN" sz="2000">
              <a:cs typeface="+mn-lt"/>
            </a:endParaRPr>
          </a:p>
        </p:txBody>
      </p:sp>
      <p:sp>
        <p:nvSpPr>
          <p:cNvPr id="44" name="文本框 43"/>
          <p:cNvSpPr txBox="1"/>
          <p:nvPr>
            <p:custDataLst>
              <p:tags r:id="rId27"/>
            </p:custDataLst>
          </p:nvPr>
        </p:nvSpPr>
        <p:spPr>
          <a:xfrm>
            <a:off x="8683625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Stage4</a:t>
            </a:r>
            <a:endParaRPr lang="en-US" altLang="zh-CN" sz="2000">
              <a:cs typeface="+mn-lt"/>
            </a:endParaRPr>
          </a:p>
        </p:txBody>
      </p:sp>
      <p:cxnSp>
        <p:nvCxnSpPr>
          <p:cNvPr id="45" name="直接箭头连接符 44"/>
          <p:cNvCxnSpPr/>
          <p:nvPr>
            <p:custDataLst>
              <p:tags r:id="rId28"/>
            </p:custDataLst>
          </p:nvPr>
        </p:nvCxnSpPr>
        <p:spPr>
          <a:xfrm>
            <a:off x="6141085" y="4886960"/>
            <a:ext cx="25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>
            <p:custDataLst>
              <p:tags r:id="rId29"/>
            </p:custDataLst>
          </p:nvPr>
        </p:nvCxnSpPr>
        <p:spPr>
          <a:xfrm>
            <a:off x="7506335" y="4886960"/>
            <a:ext cx="25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>
            <p:custDataLst>
              <p:tags r:id="rId30"/>
            </p:custDataLst>
          </p:nvPr>
        </p:nvCxnSpPr>
        <p:spPr>
          <a:xfrm>
            <a:off x="8532495" y="4886960"/>
            <a:ext cx="288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>
            <p:custDataLst>
              <p:tags r:id="rId31"/>
            </p:custDataLst>
          </p:nvPr>
        </p:nvSpPr>
        <p:spPr>
          <a:xfrm>
            <a:off x="10015855" y="4686935"/>
            <a:ext cx="1102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cs typeface="+mn-lt"/>
              </a:rPr>
              <a:t>Conv5</a:t>
            </a:r>
            <a:endParaRPr lang="en-US" altLang="zh-CN">
              <a:cs typeface="+mn-lt"/>
            </a:endParaRPr>
          </a:p>
        </p:txBody>
      </p:sp>
      <p:sp>
        <p:nvSpPr>
          <p:cNvPr id="49" name="文本框 48"/>
          <p:cNvSpPr txBox="1"/>
          <p:nvPr>
            <p:custDataLst>
              <p:tags r:id="rId32"/>
            </p:custDataLst>
          </p:nvPr>
        </p:nvSpPr>
        <p:spPr>
          <a:xfrm>
            <a:off x="12022455" y="4244975"/>
            <a:ext cx="101600" cy="1167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en-US" altLang="zh-CN"/>
          </a:p>
        </p:txBody>
      </p:sp>
      <p:sp>
        <p:nvSpPr>
          <p:cNvPr id="50" name="文本框 49"/>
          <p:cNvSpPr txBox="1"/>
          <p:nvPr>
            <p:custDataLst>
              <p:tags r:id="rId33"/>
            </p:custDataLst>
          </p:nvPr>
        </p:nvSpPr>
        <p:spPr>
          <a:xfrm>
            <a:off x="316865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Focus</a:t>
            </a:r>
            <a:endParaRPr lang="en-US" altLang="zh-CN" sz="2000">
              <a:cs typeface="+mn-lt"/>
            </a:endParaRPr>
          </a:p>
        </p:txBody>
      </p:sp>
      <p:sp>
        <p:nvSpPr>
          <p:cNvPr id="52" name="Google Shape;5814;p102"/>
          <p:cNvSpPr/>
          <p:nvPr>
            <p:custDataLst>
              <p:tags r:id="rId34"/>
            </p:custDataLst>
          </p:nvPr>
        </p:nvSpPr>
        <p:spPr>
          <a:xfrm>
            <a:off x="6435090" y="0"/>
            <a:ext cx="1090930" cy="408940"/>
          </a:xfrm>
          <a:prstGeom prst="roundRect">
            <a:avLst/>
          </a:prstGeom>
          <a:solidFill>
            <a:srgbClr val="FFE58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ReLU6</a:t>
            </a:r>
            <a:endParaRPr lang="en-US" altLang="en-GB" sz="2000"/>
          </a:p>
        </p:txBody>
      </p:sp>
      <p:sp>
        <p:nvSpPr>
          <p:cNvPr id="57" name="右箭头 56"/>
          <p:cNvSpPr/>
          <p:nvPr/>
        </p:nvSpPr>
        <p:spPr>
          <a:xfrm rot="5400000">
            <a:off x="3666657" y="450972"/>
            <a:ext cx="360000" cy="288000"/>
          </a:xfrm>
          <a:prstGeom prst="rightArrow">
            <a:avLst/>
          </a:prstGeom>
          <a:ln>
            <a:solidFill>
              <a:schemeClr val="accent1">
                <a:shade val="5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>
            <p:custDataLst>
              <p:tags r:id="rId35"/>
            </p:custDataLst>
          </p:nvPr>
        </p:nvSpPr>
        <p:spPr>
          <a:xfrm rot="5400000">
            <a:off x="6872137" y="448432"/>
            <a:ext cx="360000" cy="288000"/>
          </a:xfrm>
          <a:prstGeom prst="rightArrow">
            <a:avLst/>
          </a:prstGeom>
          <a:solidFill>
            <a:srgbClr val="FFCA7D"/>
          </a:solidFill>
          <a:ln>
            <a:solidFill>
              <a:schemeClr val="accent4">
                <a:lumMod val="75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 descr="C:\Users\17246\Desktop\4914ce54f2101bd7f96686334716597.png4914ce54f2101bd7f96686334716597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3422313" y="6092508"/>
            <a:ext cx="1512000" cy="1134154"/>
          </a:xfrm>
          <a:prstGeom prst="rect">
            <a:avLst/>
          </a:prstGeom>
        </p:spPr>
      </p:pic>
      <p:pic>
        <p:nvPicPr>
          <p:cNvPr id="60" name="图片 59" descr="C:\Users\17246\Desktop\295802192aca7a2f0b789bc331431fb.png295802192aca7a2f0b789bc331431fb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3422313" y="7347903"/>
            <a:ext cx="1512000" cy="1134154"/>
          </a:xfrm>
          <a:prstGeom prst="rect">
            <a:avLst/>
          </a:prstGeom>
        </p:spPr>
      </p:pic>
      <p:pic>
        <p:nvPicPr>
          <p:cNvPr id="61" name="图片 60" descr="C:\Users\17246\Desktop\147f941b7b0d6842d5b9a88aec1cfcd.jpg147f941b7b0d6842d5b9a88aec1cfcd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3422355" y="3555725"/>
            <a:ext cx="1512000" cy="1134000"/>
          </a:xfrm>
          <a:prstGeom prst="rect">
            <a:avLst/>
          </a:prstGeom>
        </p:spPr>
      </p:pic>
      <p:pic>
        <p:nvPicPr>
          <p:cNvPr id="63" name="图片 62" descr="C:\Users\17246\Desktop\801ea425a4f746cb684db7a5541d4bc.png801ea425a4f746cb684db7a5541d4bc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3422630" y="2307908"/>
            <a:ext cx="1512000" cy="1133691"/>
          </a:xfrm>
          <a:prstGeom prst="rect">
            <a:avLst/>
          </a:prstGeom>
        </p:spPr>
      </p:pic>
      <p:pic>
        <p:nvPicPr>
          <p:cNvPr id="64" name="图片 63" descr="C:\Users\17246\Desktop\1b800d6a17a26582241d1a0052cc1c4.png1b800d6a17a26582241d1a0052cc1c4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3422630" y="4826953"/>
            <a:ext cx="1512000" cy="1133691"/>
          </a:xfrm>
          <a:prstGeom prst="rect">
            <a:avLst/>
          </a:prstGeom>
        </p:spPr>
      </p:pic>
      <p:pic>
        <p:nvPicPr>
          <p:cNvPr id="65" name="图片 64" descr="C:\Users\17246\Desktop\2f2bb6de3e7e93496e0bac1cb93b94b.png2f2bb6de3e7e93496e0bac1cb93b94b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13422630" y="1050015"/>
            <a:ext cx="1512000" cy="1133475"/>
          </a:xfrm>
          <a:prstGeom prst="rect">
            <a:avLst/>
          </a:prstGeom>
        </p:spPr>
      </p:pic>
      <p:cxnSp>
        <p:nvCxnSpPr>
          <p:cNvPr id="66" name="肘形连接符 65"/>
          <p:cNvCxnSpPr>
            <a:stCxn id="49" idx="3"/>
            <a:endCxn id="65" idx="1"/>
          </p:cNvCxnSpPr>
          <p:nvPr/>
        </p:nvCxnSpPr>
        <p:spPr>
          <a:xfrm flipV="1">
            <a:off x="12124055" y="1617345"/>
            <a:ext cx="1298575" cy="3211195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49" idx="3"/>
            <a:endCxn id="63" idx="1"/>
          </p:cNvCxnSpPr>
          <p:nvPr/>
        </p:nvCxnSpPr>
        <p:spPr>
          <a:xfrm flipV="1">
            <a:off x="12124055" y="2875280"/>
            <a:ext cx="1298575" cy="1953260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9" idx="3"/>
            <a:endCxn id="61" idx="1"/>
          </p:cNvCxnSpPr>
          <p:nvPr/>
        </p:nvCxnSpPr>
        <p:spPr>
          <a:xfrm flipV="1">
            <a:off x="12124055" y="4123055"/>
            <a:ext cx="1298575" cy="705485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endCxn id="64" idx="1"/>
          </p:cNvCxnSpPr>
          <p:nvPr/>
        </p:nvCxnSpPr>
        <p:spPr>
          <a:xfrm>
            <a:off x="12146280" y="4844415"/>
            <a:ext cx="1276350" cy="549275"/>
          </a:xfrm>
          <a:prstGeom prst="bentConnector3">
            <a:avLst>
              <a:gd name="adj1" fmla="val 5005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stCxn id="49" idx="3"/>
            <a:endCxn id="59" idx="1"/>
          </p:cNvCxnSpPr>
          <p:nvPr/>
        </p:nvCxnSpPr>
        <p:spPr>
          <a:xfrm>
            <a:off x="12124055" y="4828540"/>
            <a:ext cx="1298575" cy="1831340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9" idx="3"/>
            <a:endCxn id="60" idx="1"/>
          </p:cNvCxnSpPr>
          <p:nvPr/>
        </p:nvCxnSpPr>
        <p:spPr>
          <a:xfrm>
            <a:off x="12124055" y="4828540"/>
            <a:ext cx="1298575" cy="3086735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>
            <p:custDataLst>
              <p:tags r:id="rId42"/>
            </p:custDataLst>
          </p:nvPr>
        </p:nvSpPr>
        <p:spPr>
          <a:xfrm>
            <a:off x="332105" y="6210935"/>
            <a:ext cx="2596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Training dataset</a:t>
            </a:r>
            <a:endParaRPr lang="en-US" altLang="zh-CN" sz="2000">
              <a:cs typeface="+mn-lt"/>
            </a:endParaRPr>
          </a:p>
        </p:txBody>
      </p:sp>
      <p:sp>
        <p:nvSpPr>
          <p:cNvPr id="75" name="文本框 74"/>
          <p:cNvSpPr txBox="1"/>
          <p:nvPr>
            <p:custDataLst>
              <p:tags r:id="rId43"/>
            </p:custDataLst>
          </p:nvPr>
        </p:nvSpPr>
        <p:spPr>
          <a:xfrm>
            <a:off x="11118850" y="621093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Classifer</a:t>
            </a:r>
            <a:endParaRPr lang="en-US" altLang="zh-CN" sz="2000">
              <a:cs typeface="+mn-lt"/>
            </a:endParaRPr>
          </a:p>
        </p:txBody>
      </p:sp>
      <p:sp>
        <p:nvSpPr>
          <p:cNvPr id="76" name="文本框 75"/>
          <p:cNvSpPr txBox="1"/>
          <p:nvPr>
            <p:custDataLst>
              <p:tags r:id="rId44"/>
            </p:custDataLst>
          </p:nvPr>
        </p:nvSpPr>
        <p:spPr>
          <a:xfrm>
            <a:off x="15031085" y="141795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plastic</a:t>
            </a:r>
            <a:endParaRPr lang="en-US" altLang="zh-CN" sz="2000">
              <a:cs typeface="+mn-lt"/>
            </a:endParaRPr>
          </a:p>
        </p:txBody>
      </p:sp>
      <p:sp>
        <p:nvSpPr>
          <p:cNvPr id="77" name="文本框 76"/>
          <p:cNvSpPr txBox="1"/>
          <p:nvPr>
            <p:custDataLst>
              <p:tags r:id="rId45"/>
            </p:custDataLst>
          </p:nvPr>
        </p:nvSpPr>
        <p:spPr>
          <a:xfrm>
            <a:off x="15031085" y="267589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paper</a:t>
            </a:r>
            <a:endParaRPr lang="en-US" altLang="zh-CN" sz="2000">
              <a:cs typeface="+mn-lt"/>
            </a:endParaRPr>
          </a:p>
        </p:txBody>
      </p:sp>
      <p:sp>
        <p:nvSpPr>
          <p:cNvPr id="78" name="文本框 77"/>
          <p:cNvSpPr txBox="1"/>
          <p:nvPr>
            <p:custDataLst>
              <p:tags r:id="rId46"/>
            </p:custDataLst>
          </p:nvPr>
        </p:nvSpPr>
        <p:spPr>
          <a:xfrm>
            <a:off x="15031085" y="398081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paper</a:t>
            </a:r>
            <a:endParaRPr lang="en-US" altLang="zh-CN" sz="2000">
              <a:cs typeface="+mn-lt"/>
            </a:endParaRPr>
          </a:p>
        </p:txBody>
      </p:sp>
      <p:sp>
        <p:nvSpPr>
          <p:cNvPr id="79" name="文本框 78"/>
          <p:cNvSpPr txBox="1"/>
          <p:nvPr>
            <p:custDataLst>
              <p:tags r:id="rId47"/>
            </p:custDataLst>
          </p:nvPr>
        </p:nvSpPr>
        <p:spPr>
          <a:xfrm>
            <a:off x="15031085" y="514731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metal</a:t>
            </a:r>
            <a:endParaRPr lang="en-US" altLang="zh-CN" sz="2000">
              <a:cs typeface="+mn-lt"/>
            </a:endParaRPr>
          </a:p>
        </p:txBody>
      </p:sp>
      <p:sp>
        <p:nvSpPr>
          <p:cNvPr id="80" name="文本框 79"/>
          <p:cNvSpPr txBox="1"/>
          <p:nvPr>
            <p:custDataLst>
              <p:tags r:id="rId48"/>
            </p:custDataLst>
          </p:nvPr>
        </p:nvSpPr>
        <p:spPr>
          <a:xfrm>
            <a:off x="15079345" y="6384925"/>
            <a:ext cx="1337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cardboard</a:t>
            </a:r>
            <a:endParaRPr lang="en-US" altLang="zh-CN" sz="2000">
              <a:cs typeface="+mn-lt"/>
            </a:endParaRPr>
          </a:p>
        </p:txBody>
      </p:sp>
      <p:sp>
        <p:nvSpPr>
          <p:cNvPr id="81" name="文本框 80"/>
          <p:cNvSpPr txBox="1"/>
          <p:nvPr>
            <p:custDataLst>
              <p:tags r:id="rId49"/>
            </p:custDataLst>
          </p:nvPr>
        </p:nvSpPr>
        <p:spPr>
          <a:xfrm>
            <a:off x="15079345" y="771588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trash</a:t>
            </a:r>
            <a:endParaRPr lang="en-US" altLang="zh-CN" sz="2000">
              <a:cs typeface="+mn-lt"/>
            </a:endParaRPr>
          </a:p>
        </p:txBody>
      </p:sp>
      <p:sp>
        <p:nvSpPr>
          <p:cNvPr id="90" name="立方体 89"/>
          <p:cNvSpPr/>
          <p:nvPr>
            <p:custDataLst>
              <p:tags r:id="rId50"/>
            </p:custDataLst>
          </p:nvPr>
        </p:nvSpPr>
        <p:spPr>
          <a:xfrm>
            <a:off x="8820785" y="4123055"/>
            <a:ext cx="756000" cy="1548000"/>
          </a:xfrm>
          <a:prstGeom prst="cube">
            <a:avLst/>
          </a:prstGeom>
          <a:solidFill>
            <a:srgbClr val="3694AC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sp>
        <p:nvSpPr>
          <p:cNvPr id="91" name="立方体 90"/>
          <p:cNvSpPr>
            <a:spLocks noChangeAspect="1"/>
          </p:cNvSpPr>
          <p:nvPr>
            <p:custDataLst>
              <p:tags r:id="rId51"/>
            </p:custDataLst>
          </p:nvPr>
        </p:nvSpPr>
        <p:spPr>
          <a:xfrm>
            <a:off x="7766050" y="4102100"/>
            <a:ext cx="764812" cy="1548000"/>
          </a:xfrm>
          <a:prstGeom prst="cube">
            <a:avLst/>
          </a:prstGeom>
          <a:solidFill>
            <a:srgbClr val="92CDDC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52"/>
            </p:custDataLst>
          </p:nvPr>
        </p:nvSpPr>
        <p:spPr>
          <a:xfrm>
            <a:off x="7580630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53"/>
            </p:custDataLst>
          </p:nvPr>
        </p:nvSpPr>
        <p:spPr>
          <a:xfrm>
            <a:off x="8590915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54"/>
            </p:custDataLst>
          </p:nvPr>
        </p:nvSpPr>
        <p:spPr>
          <a:xfrm>
            <a:off x="11118850" y="4317365"/>
            <a:ext cx="11029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ym typeface="+mn-ea"/>
              </a:rPr>
              <a:t>Global</a:t>
            </a:r>
            <a:endParaRPr lang="en-US" altLang="zh-CN" sz="1600"/>
          </a:p>
          <a:p>
            <a:pPr algn="ctr"/>
            <a:r>
              <a:rPr lang="en-US" altLang="zh-CN" sz="1600">
                <a:sym typeface="+mn-ea"/>
              </a:rPr>
              <a:t>Pool</a:t>
            </a:r>
            <a:endParaRPr lang="en-US" altLang="zh-CN" sz="1600"/>
          </a:p>
          <a:p>
            <a:pPr algn="ctr"/>
            <a:r>
              <a:rPr lang="en-US" altLang="zh-CN" sz="1600">
                <a:sym typeface="+mn-ea"/>
              </a:rPr>
              <a:t>+</a:t>
            </a:r>
            <a:endParaRPr lang="en-US" altLang="zh-CN" sz="1600"/>
          </a:p>
          <a:p>
            <a:pPr algn="ctr"/>
            <a:r>
              <a:rPr lang="en-US" altLang="zh-CN" sz="1600">
                <a:sym typeface="+mn-ea"/>
              </a:rPr>
              <a:t>FC</a:t>
            </a:r>
            <a:endParaRPr lang="en-US" altLang="zh-CN" sz="1600">
              <a:cs typeface="+mn-lt"/>
              <a:sym typeface="+mn-ea"/>
            </a:endParaRPr>
          </a:p>
        </p:txBody>
      </p:sp>
    </p:spTree>
    <p:custDataLst>
      <p:tags r:id="rId5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6" name="流程图: 可选过程 95"/>
          <p:cNvSpPr/>
          <p:nvPr>
            <p:custDataLst>
              <p:tags r:id="rId1"/>
            </p:custDataLst>
          </p:nvPr>
        </p:nvSpPr>
        <p:spPr>
          <a:xfrm>
            <a:off x="4398645" y="3706495"/>
            <a:ext cx="5387975" cy="214566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5" name="流程图: 可选过程 94"/>
          <p:cNvSpPr/>
          <p:nvPr>
            <p:custDataLst>
              <p:tags r:id="rId2"/>
            </p:custDataLst>
          </p:nvPr>
        </p:nvSpPr>
        <p:spPr>
          <a:xfrm>
            <a:off x="3159125" y="3815080"/>
            <a:ext cx="873760" cy="203771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  <a:alpha val="68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9" name="立方体 88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393180" y="4109085"/>
            <a:ext cx="1113155" cy="1551305"/>
          </a:xfrm>
          <a:prstGeom prst="cube">
            <a:avLst/>
          </a:prstGeom>
          <a:solidFill>
            <a:srgbClr val="B7DDE8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sp>
        <p:nvSpPr>
          <p:cNvPr id="88" name="立方体 8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591050" y="4101465"/>
            <a:ext cx="1550035" cy="1551940"/>
          </a:xfrm>
          <a:prstGeom prst="cube">
            <a:avLst/>
          </a:prstGeom>
          <a:solidFill>
            <a:srgbClr val="DBEEF3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pic>
        <p:nvPicPr>
          <p:cNvPr id="29" name="图片 28" descr="C:\Users\17246\Desktop\4914ce54f2101bd7f96686334716597.png4914ce54f2101bd7f9668633471659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74308" y="3859848"/>
            <a:ext cx="1555115" cy="1166495"/>
          </a:xfrm>
          <a:prstGeom prst="rect">
            <a:avLst/>
          </a:prstGeom>
        </p:spPr>
      </p:pic>
      <p:pic>
        <p:nvPicPr>
          <p:cNvPr id="31" name="图片 30" descr="C:\Users\17246\Desktop\295802192aca7a2f0b789bc331431fb.png295802192aca7a2f0b789bc331431fb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331788" y="3983673"/>
            <a:ext cx="1555115" cy="1166495"/>
          </a:xfrm>
          <a:prstGeom prst="rect">
            <a:avLst/>
          </a:prstGeom>
        </p:spPr>
      </p:pic>
      <p:pic>
        <p:nvPicPr>
          <p:cNvPr id="32" name="图片 31" descr="C:\Users\17246\Desktop\147f941b7b0d6842d5b9a88aec1cfcd.jpg147f941b7b0d6842d5b9a88aec1cfc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501375" y="4108810"/>
            <a:ext cx="1554480" cy="116586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546985" y="4886960"/>
            <a:ext cx="612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C:\Users\17246\Desktop\801ea425a4f746cb684db7a5541d4bc.png801ea425a4f746cb684db7a5541d4bc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66115" y="4244658"/>
            <a:ext cx="1555750" cy="1166495"/>
          </a:xfrm>
          <a:prstGeom prst="rect">
            <a:avLst/>
          </a:prstGeom>
        </p:spPr>
      </p:pic>
      <p:pic>
        <p:nvPicPr>
          <p:cNvPr id="15" name="图片 14" descr="C:\Users\17246\Desktop\1b800d6a17a26582241d1a0052cc1c4.png1b800d6a17a26582241d1a0052cc1c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28675" y="4379278"/>
            <a:ext cx="1555750" cy="1166495"/>
          </a:xfrm>
          <a:prstGeom prst="rect">
            <a:avLst/>
          </a:prstGeom>
        </p:spPr>
      </p:pic>
      <p:pic>
        <p:nvPicPr>
          <p:cNvPr id="16" name="图片 15" descr="C:\Users\17246\Desktop\2f2bb6de3e7e93496e0bac1cb93b94b.png2f2bb6de3e7e93496e0bac1cb93b94b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91235" y="4517115"/>
            <a:ext cx="1555200" cy="1165860"/>
          </a:xfrm>
          <a:prstGeom prst="rect">
            <a:avLst/>
          </a:prstGeom>
        </p:spPr>
      </p:pic>
      <p:sp>
        <p:nvSpPr>
          <p:cNvPr id="53" name="Google Shape;6362;p110"/>
          <p:cNvSpPr/>
          <p:nvPr>
            <p:custDataLst>
              <p:tags r:id="rId14"/>
            </p:custDataLst>
          </p:nvPr>
        </p:nvSpPr>
        <p:spPr>
          <a:xfrm>
            <a:off x="3307715" y="4006850"/>
            <a:ext cx="616585" cy="1676400"/>
          </a:xfrm>
          <a:prstGeom prst="cube">
            <a:avLst>
              <a:gd name="adj" fmla="val 56788"/>
            </a:avLst>
          </a:prstGeom>
          <a:solidFill>
            <a:srgbClr val="66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" name="Google Shape;6362;p110"/>
          <p:cNvSpPr/>
          <p:nvPr>
            <p:custDataLst>
              <p:tags r:id="rId15"/>
            </p:custDataLst>
          </p:nvPr>
        </p:nvSpPr>
        <p:spPr>
          <a:xfrm>
            <a:off x="10206990" y="3815080"/>
            <a:ext cx="720090" cy="2037080"/>
          </a:xfrm>
          <a:prstGeom prst="cube">
            <a:avLst>
              <a:gd name="adj" fmla="val 56788"/>
            </a:avLst>
          </a:prstGeom>
          <a:solidFill>
            <a:srgbClr val="C9AAEA">
              <a:alpha val="890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" name="Google Shape;6362;p110"/>
          <p:cNvSpPr/>
          <p:nvPr>
            <p:custDataLst>
              <p:tags r:id="rId16"/>
            </p:custDataLst>
          </p:nvPr>
        </p:nvSpPr>
        <p:spPr>
          <a:xfrm>
            <a:off x="11287125" y="3649345"/>
            <a:ext cx="844550" cy="2311400"/>
          </a:xfrm>
          <a:prstGeom prst="cube">
            <a:avLst>
              <a:gd name="adj" fmla="val 56788"/>
            </a:avLst>
          </a:prstGeom>
          <a:solidFill>
            <a:srgbClr val="F3C3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3060065" y="4686935"/>
            <a:ext cx="1102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cs typeface="+mn-lt"/>
              </a:rPr>
              <a:t>Conv</a:t>
            </a:r>
            <a:endParaRPr lang="en-US" altLang="zh-CN">
              <a:cs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18"/>
            </p:custDataLst>
          </p:nvPr>
        </p:nvSpPr>
        <p:spPr>
          <a:xfrm>
            <a:off x="4687570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9"/>
            </p:custDataLst>
          </p:nvPr>
        </p:nvSpPr>
        <p:spPr>
          <a:xfrm>
            <a:off x="6274435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cxnSp>
        <p:nvCxnSpPr>
          <p:cNvPr id="35" name="直接箭头连接符 34"/>
          <p:cNvCxnSpPr/>
          <p:nvPr>
            <p:custDataLst>
              <p:tags r:id="rId20"/>
            </p:custDataLst>
          </p:nvPr>
        </p:nvCxnSpPr>
        <p:spPr>
          <a:xfrm>
            <a:off x="4032885" y="4906010"/>
            <a:ext cx="432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>
            <p:custDataLst>
              <p:tags r:id="rId21"/>
            </p:custDataLst>
          </p:nvPr>
        </p:nvCxnSpPr>
        <p:spPr>
          <a:xfrm>
            <a:off x="9738995" y="4886960"/>
            <a:ext cx="468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22"/>
            </p:custDataLst>
          </p:nvPr>
        </p:nvCxnSpPr>
        <p:spPr>
          <a:xfrm>
            <a:off x="10927080" y="4886960"/>
            <a:ext cx="360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23"/>
            </p:custDataLst>
          </p:nvPr>
        </p:nvSpPr>
        <p:spPr>
          <a:xfrm>
            <a:off x="481457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Stage1</a:t>
            </a:r>
            <a:endParaRPr lang="en-US" altLang="zh-CN" sz="2000">
              <a:cs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24"/>
            </p:custDataLst>
          </p:nvPr>
        </p:nvSpPr>
        <p:spPr>
          <a:xfrm>
            <a:off x="639318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Stage2</a:t>
            </a:r>
            <a:endParaRPr lang="en-US" altLang="zh-CN" sz="2000">
              <a:cs typeface="+mn-lt"/>
            </a:endParaRPr>
          </a:p>
        </p:txBody>
      </p:sp>
      <p:sp>
        <p:nvSpPr>
          <p:cNvPr id="43" name="文本框 42"/>
          <p:cNvSpPr txBox="1"/>
          <p:nvPr>
            <p:custDataLst>
              <p:tags r:id="rId25"/>
            </p:custDataLst>
          </p:nvPr>
        </p:nvSpPr>
        <p:spPr>
          <a:xfrm>
            <a:off x="758063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Stage3</a:t>
            </a:r>
            <a:endParaRPr lang="en-US" altLang="zh-CN" sz="2000">
              <a:cs typeface="+mn-lt"/>
            </a:endParaRPr>
          </a:p>
        </p:txBody>
      </p:sp>
      <p:sp>
        <p:nvSpPr>
          <p:cNvPr id="44" name="文本框 43"/>
          <p:cNvSpPr txBox="1"/>
          <p:nvPr>
            <p:custDataLst>
              <p:tags r:id="rId26"/>
            </p:custDataLst>
          </p:nvPr>
        </p:nvSpPr>
        <p:spPr>
          <a:xfrm>
            <a:off x="8683625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Stage4</a:t>
            </a:r>
            <a:endParaRPr lang="en-US" altLang="zh-CN" sz="2000">
              <a:cs typeface="+mn-lt"/>
            </a:endParaRPr>
          </a:p>
        </p:txBody>
      </p:sp>
      <p:cxnSp>
        <p:nvCxnSpPr>
          <p:cNvPr id="45" name="直接箭头连接符 44"/>
          <p:cNvCxnSpPr/>
          <p:nvPr>
            <p:custDataLst>
              <p:tags r:id="rId27"/>
            </p:custDataLst>
          </p:nvPr>
        </p:nvCxnSpPr>
        <p:spPr>
          <a:xfrm>
            <a:off x="6141085" y="4886960"/>
            <a:ext cx="25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>
            <p:custDataLst>
              <p:tags r:id="rId28"/>
            </p:custDataLst>
          </p:nvPr>
        </p:nvCxnSpPr>
        <p:spPr>
          <a:xfrm>
            <a:off x="7506335" y="4886960"/>
            <a:ext cx="25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>
            <p:custDataLst>
              <p:tags r:id="rId29"/>
            </p:custDataLst>
          </p:nvPr>
        </p:nvCxnSpPr>
        <p:spPr>
          <a:xfrm>
            <a:off x="8532495" y="4886960"/>
            <a:ext cx="288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>
            <p:custDataLst>
              <p:tags r:id="rId30"/>
            </p:custDataLst>
          </p:nvPr>
        </p:nvSpPr>
        <p:spPr>
          <a:xfrm>
            <a:off x="10015855" y="4686935"/>
            <a:ext cx="1102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cs typeface="+mn-lt"/>
              </a:rPr>
              <a:t>Conv5</a:t>
            </a:r>
            <a:endParaRPr lang="en-US" altLang="zh-CN">
              <a:cs typeface="+mn-lt"/>
            </a:endParaRPr>
          </a:p>
        </p:txBody>
      </p:sp>
      <p:sp>
        <p:nvSpPr>
          <p:cNvPr id="49" name="文本框 48"/>
          <p:cNvSpPr txBox="1"/>
          <p:nvPr>
            <p:custDataLst>
              <p:tags r:id="rId31"/>
            </p:custDataLst>
          </p:nvPr>
        </p:nvSpPr>
        <p:spPr>
          <a:xfrm>
            <a:off x="12022455" y="4244975"/>
            <a:ext cx="101600" cy="1167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en-US" altLang="zh-CN"/>
          </a:p>
        </p:txBody>
      </p:sp>
      <p:sp>
        <p:nvSpPr>
          <p:cNvPr id="50" name="文本框 49"/>
          <p:cNvSpPr txBox="1"/>
          <p:nvPr>
            <p:custDataLst>
              <p:tags r:id="rId32"/>
            </p:custDataLst>
          </p:nvPr>
        </p:nvSpPr>
        <p:spPr>
          <a:xfrm>
            <a:off x="316865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Focus</a:t>
            </a:r>
            <a:endParaRPr lang="en-US" altLang="zh-CN" sz="2000">
              <a:cs typeface="+mn-lt"/>
            </a:endParaRPr>
          </a:p>
        </p:txBody>
      </p:sp>
      <p:pic>
        <p:nvPicPr>
          <p:cNvPr id="59" name="图片 58" descr="C:\Users\17246\Desktop\4914ce54f2101bd7f96686334716597.png4914ce54f2101bd7f96686334716597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3422313" y="6092508"/>
            <a:ext cx="1512000" cy="1134154"/>
          </a:xfrm>
          <a:prstGeom prst="rect">
            <a:avLst/>
          </a:prstGeom>
        </p:spPr>
      </p:pic>
      <p:pic>
        <p:nvPicPr>
          <p:cNvPr id="60" name="图片 59" descr="C:\Users\17246\Desktop\295802192aca7a2f0b789bc331431fb.png295802192aca7a2f0b789bc331431fb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3422313" y="7347903"/>
            <a:ext cx="1512000" cy="1134154"/>
          </a:xfrm>
          <a:prstGeom prst="rect">
            <a:avLst/>
          </a:prstGeom>
        </p:spPr>
      </p:pic>
      <p:pic>
        <p:nvPicPr>
          <p:cNvPr id="61" name="图片 60" descr="C:\Users\17246\Desktop\147f941b7b0d6842d5b9a88aec1cfcd.jpg147f941b7b0d6842d5b9a88aec1cfcd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3422355" y="3555725"/>
            <a:ext cx="1512000" cy="1134000"/>
          </a:xfrm>
          <a:prstGeom prst="rect">
            <a:avLst/>
          </a:prstGeom>
        </p:spPr>
      </p:pic>
      <p:pic>
        <p:nvPicPr>
          <p:cNvPr id="63" name="图片 62" descr="C:\Users\17246\Desktop\801ea425a4f746cb684db7a5541d4bc.png801ea425a4f746cb684db7a5541d4bc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3422630" y="2307908"/>
            <a:ext cx="1512000" cy="1133691"/>
          </a:xfrm>
          <a:prstGeom prst="rect">
            <a:avLst/>
          </a:prstGeom>
        </p:spPr>
      </p:pic>
      <p:pic>
        <p:nvPicPr>
          <p:cNvPr id="64" name="图片 63" descr="C:\Users\17246\Desktop\1b800d6a17a26582241d1a0052cc1c4.png1b800d6a17a26582241d1a0052cc1c4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3422630" y="4826953"/>
            <a:ext cx="1512000" cy="1133691"/>
          </a:xfrm>
          <a:prstGeom prst="rect">
            <a:avLst/>
          </a:prstGeom>
        </p:spPr>
      </p:pic>
      <p:pic>
        <p:nvPicPr>
          <p:cNvPr id="65" name="图片 64" descr="C:\Users\17246\Desktop\2f2bb6de3e7e93496e0bac1cb93b94b.png2f2bb6de3e7e93496e0bac1cb93b94b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13422630" y="1050015"/>
            <a:ext cx="1512000" cy="1133475"/>
          </a:xfrm>
          <a:prstGeom prst="rect">
            <a:avLst/>
          </a:prstGeom>
        </p:spPr>
      </p:pic>
      <p:cxnSp>
        <p:nvCxnSpPr>
          <p:cNvPr id="66" name="肘形连接符 65"/>
          <p:cNvCxnSpPr>
            <a:stCxn id="49" idx="3"/>
            <a:endCxn id="65" idx="1"/>
          </p:cNvCxnSpPr>
          <p:nvPr/>
        </p:nvCxnSpPr>
        <p:spPr>
          <a:xfrm flipV="1">
            <a:off x="12124055" y="1617345"/>
            <a:ext cx="1298575" cy="3211195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49" idx="3"/>
            <a:endCxn id="63" idx="1"/>
          </p:cNvCxnSpPr>
          <p:nvPr/>
        </p:nvCxnSpPr>
        <p:spPr>
          <a:xfrm flipV="1">
            <a:off x="12124055" y="2875280"/>
            <a:ext cx="1298575" cy="1953260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9" idx="3"/>
            <a:endCxn id="61" idx="1"/>
          </p:cNvCxnSpPr>
          <p:nvPr/>
        </p:nvCxnSpPr>
        <p:spPr>
          <a:xfrm flipV="1">
            <a:off x="12124055" y="4123055"/>
            <a:ext cx="1298575" cy="705485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endCxn id="64" idx="1"/>
          </p:cNvCxnSpPr>
          <p:nvPr/>
        </p:nvCxnSpPr>
        <p:spPr>
          <a:xfrm>
            <a:off x="12146280" y="4844415"/>
            <a:ext cx="1276350" cy="549275"/>
          </a:xfrm>
          <a:prstGeom prst="bentConnector3">
            <a:avLst>
              <a:gd name="adj1" fmla="val 5005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stCxn id="49" idx="3"/>
            <a:endCxn id="59" idx="1"/>
          </p:cNvCxnSpPr>
          <p:nvPr/>
        </p:nvCxnSpPr>
        <p:spPr>
          <a:xfrm>
            <a:off x="12124055" y="4828540"/>
            <a:ext cx="1298575" cy="1831340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9" idx="3"/>
            <a:endCxn id="60" idx="1"/>
          </p:cNvCxnSpPr>
          <p:nvPr/>
        </p:nvCxnSpPr>
        <p:spPr>
          <a:xfrm>
            <a:off x="12124055" y="4828540"/>
            <a:ext cx="1298575" cy="3086735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>
            <p:custDataLst>
              <p:tags r:id="rId39"/>
            </p:custDataLst>
          </p:nvPr>
        </p:nvSpPr>
        <p:spPr>
          <a:xfrm>
            <a:off x="332105" y="6210935"/>
            <a:ext cx="2596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Training dataset</a:t>
            </a:r>
            <a:endParaRPr lang="en-US" altLang="zh-CN" sz="2000">
              <a:cs typeface="+mn-lt"/>
            </a:endParaRPr>
          </a:p>
        </p:txBody>
      </p:sp>
      <p:sp>
        <p:nvSpPr>
          <p:cNvPr id="75" name="文本框 74"/>
          <p:cNvSpPr txBox="1"/>
          <p:nvPr>
            <p:custDataLst>
              <p:tags r:id="rId40"/>
            </p:custDataLst>
          </p:nvPr>
        </p:nvSpPr>
        <p:spPr>
          <a:xfrm>
            <a:off x="11118850" y="621093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Classifer</a:t>
            </a:r>
            <a:endParaRPr lang="en-US" altLang="zh-CN" sz="2000">
              <a:cs typeface="+mn-lt"/>
            </a:endParaRPr>
          </a:p>
        </p:txBody>
      </p:sp>
      <p:sp>
        <p:nvSpPr>
          <p:cNvPr id="76" name="文本框 75"/>
          <p:cNvSpPr txBox="1"/>
          <p:nvPr>
            <p:custDataLst>
              <p:tags r:id="rId41"/>
            </p:custDataLst>
          </p:nvPr>
        </p:nvSpPr>
        <p:spPr>
          <a:xfrm>
            <a:off x="15031085" y="141795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plastic</a:t>
            </a:r>
            <a:endParaRPr lang="en-US" altLang="zh-CN" sz="2000">
              <a:cs typeface="+mn-lt"/>
            </a:endParaRPr>
          </a:p>
        </p:txBody>
      </p:sp>
      <p:sp>
        <p:nvSpPr>
          <p:cNvPr id="77" name="文本框 76"/>
          <p:cNvSpPr txBox="1"/>
          <p:nvPr>
            <p:custDataLst>
              <p:tags r:id="rId42"/>
            </p:custDataLst>
          </p:nvPr>
        </p:nvSpPr>
        <p:spPr>
          <a:xfrm>
            <a:off x="15031085" y="267589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paper</a:t>
            </a:r>
            <a:endParaRPr lang="en-US" altLang="zh-CN" sz="2000">
              <a:cs typeface="+mn-lt"/>
            </a:endParaRPr>
          </a:p>
        </p:txBody>
      </p:sp>
      <p:sp>
        <p:nvSpPr>
          <p:cNvPr id="78" name="文本框 77"/>
          <p:cNvSpPr txBox="1"/>
          <p:nvPr>
            <p:custDataLst>
              <p:tags r:id="rId43"/>
            </p:custDataLst>
          </p:nvPr>
        </p:nvSpPr>
        <p:spPr>
          <a:xfrm>
            <a:off x="15031085" y="398081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paper</a:t>
            </a:r>
            <a:endParaRPr lang="en-US" altLang="zh-CN" sz="2000">
              <a:cs typeface="+mn-lt"/>
            </a:endParaRPr>
          </a:p>
        </p:txBody>
      </p:sp>
      <p:sp>
        <p:nvSpPr>
          <p:cNvPr id="79" name="文本框 78"/>
          <p:cNvSpPr txBox="1"/>
          <p:nvPr>
            <p:custDataLst>
              <p:tags r:id="rId44"/>
            </p:custDataLst>
          </p:nvPr>
        </p:nvSpPr>
        <p:spPr>
          <a:xfrm>
            <a:off x="15031085" y="514731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metal</a:t>
            </a:r>
            <a:endParaRPr lang="en-US" altLang="zh-CN" sz="2000">
              <a:cs typeface="+mn-lt"/>
            </a:endParaRPr>
          </a:p>
        </p:txBody>
      </p:sp>
      <p:sp>
        <p:nvSpPr>
          <p:cNvPr id="80" name="文本框 79"/>
          <p:cNvSpPr txBox="1"/>
          <p:nvPr>
            <p:custDataLst>
              <p:tags r:id="rId45"/>
            </p:custDataLst>
          </p:nvPr>
        </p:nvSpPr>
        <p:spPr>
          <a:xfrm>
            <a:off x="15079345" y="6384925"/>
            <a:ext cx="1337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cardboard</a:t>
            </a:r>
            <a:endParaRPr lang="en-US" altLang="zh-CN" sz="2000">
              <a:cs typeface="+mn-lt"/>
            </a:endParaRPr>
          </a:p>
        </p:txBody>
      </p:sp>
      <p:sp>
        <p:nvSpPr>
          <p:cNvPr id="81" name="文本框 80"/>
          <p:cNvSpPr txBox="1"/>
          <p:nvPr>
            <p:custDataLst>
              <p:tags r:id="rId46"/>
            </p:custDataLst>
          </p:nvPr>
        </p:nvSpPr>
        <p:spPr>
          <a:xfrm>
            <a:off x="15079345" y="771588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trash</a:t>
            </a:r>
            <a:endParaRPr lang="en-US" altLang="zh-CN" sz="2000">
              <a:cs typeface="+mn-lt"/>
            </a:endParaRPr>
          </a:p>
        </p:txBody>
      </p:sp>
      <p:sp>
        <p:nvSpPr>
          <p:cNvPr id="90" name="立方体 89"/>
          <p:cNvSpPr/>
          <p:nvPr>
            <p:custDataLst>
              <p:tags r:id="rId47"/>
            </p:custDataLst>
          </p:nvPr>
        </p:nvSpPr>
        <p:spPr>
          <a:xfrm>
            <a:off x="8820785" y="4123055"/>
            <a:ext cx="756000" cy="1548000"/>
          </a:xfrm>
          <a:prstGeom prst="cube">
            <a:avLst/>
          </a:prstGeom>
          <a:solidFill>
            <a:srgbClr val="3694AC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sp>
        <p:nvSpPr>
          <p:cNvPr id="91" name="立方体 90"/>
          <p:cNvSpPr>
            <a:spLocks noChangeAspect="1"/>
          </p:cNvSpPr>
          <p:nvPr>
            <p:custDataLst>
              <p:tags r:id="rId48"/>
            </p:custDataLst>
          </p:nvPr>
        </p:nvSpPr>
        <p:spPr>
          <a:xfrm>
            <a:off x="7766050" y="4102100"/>
            <a:ext cx="764812" cy="1548000"/>
          </a:xfrm>
          <a:prstGeom prst="cube">
            <a:avLst/>
          </a:prstGeom>
          <a:solidFill>
            <a:srgbClr val="92CDDC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49"/>
            </p:custDataLst>
          </p:nvPr>
        </p:nvSpPr>
        <p:spPr>
          <a:xfrm>
            <a:off x="7580630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50"/>
            </p:custDataLst>
          </p:nvPr>
        </p:nvSpPr>
        <p:spPr>
          <a:xfrm>
            <a:off x="8590915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51"/>
            </p:custDataLst>
          </p:nvPr>
        </p:nvSpPr>
        <p:spPr>
          <a:xfrm>
            <a:off x="11118850" y="4317365"/>
            <a:ext cx="11029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ym typeface="+mn-ea"/>
              </a:rPr>
              <a:t>Global</a:t>
            </a:r>
            <a:endParaRPr lang="en-US" altLang="zh-CN" sz="1600"/>
          </a:p>
          <a:p>
            <a:pPr algn="ctr"/>
            <a:r>
              <a:rPr lang="en-US" altLang="zh-CN" sz="1600">
                <a:sym typeface="+mn-ea"/>
              </a:rPr>
              <a:t>Pool</a:t>
            </a:r>
            <a:endParaRPr lang="en-US" altLang="zh-CN" sz="1600"/>
          </a:p>
          <a:p>
            <a:pPr algn="ctr"/>
            <a:r>
              <a:rPr lang="en-US" altLang="zh-CN" sz="1600">
                <a:sym typeface="+mn-ea"/>
              </a:rPr>
              <a:t>+</a:t>
            </a:r>
            <a:endParaRPr lang="en-US" altLang="zh-CN" sz="1600"/>
          </a:p>
          <a:p>
            <a:pPr algn="ctr"/>
            <a:r>
              <a:rPr lang="en-US" altLang="zh-CN" sz="1600">
                <a:sym typeface="+mn-ea"/>
              </a:rPr>
              <a:t>FC</a:t>
            </a:r>
            <a:endParaRPr lang="en-US" altLang="zh-CN" sz="1600">
              <a:cs typeface="+mn-lt"/>
              <a:sym typeface="+mn-ea"/>
            </a:endParaRPr>
          </a:p>
        </p:txBody>
      </p:sp>
    </p:spTree>
    <p:custDataLst>
      <p:tags r:id="rId5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6" name="流程图: 可选过程 95"/>
          <p:cNvSpPr/>
          <p:nvPr>
            <p:custDataLst>
              <p:tags r:id="rId1"/>
            </p:custDataLst>
          </p:nvPr>
        </p:nvSpPr>
        <p:spPr>
          <a:xfrm>
            <a:off x="4398645" y="3706495"/>
            <a:ext cx="5387975" cy="214566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5" name="流程图: 可选过程 94"/>
          <p:cNvSpPr/>
          <p:nvPr>
            <p:custDataLst>
              <p:tags r:id="rId2"/>
            </p:custDataLst>
          </p:nvPr>
        </p:nvSpPr>
        <p:spPr>
          <a:xfrm>
            <a:off x="3159125" y="3815080"/>
            <a:ext cx="873760" cy="203771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  <a:alpha val="68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9" name="立方体 88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393180" y="4109085"/>
            <a:ext cx="1113155" cy="1551305"/>
          </a:xfrm>
          <a:prstGeom prst="cube">
            <a:avLst/>
          </a:prstGeom>
          <a:solidFill>
            <a:srgbClr val="B7DDE8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sp>
        <p:nvSpPr>
          <p:cNvPr id="88" name="立方体 8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591050" y="4101465"/>
            <a:ext cx="1550035" cy="1551940"/>
          </a:xfrm>
          <a:prstGeom prst="cube">
            <a:avLst/>
          </a:prstGeom>
          <a:solidFill>
            <a:srgbClr val="DBEEF3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pic>
        <p:nvPicPr>
          <p:cNvPr id="29" name="图片 28" descr="C:\Users\17246\Desktop\4914ce54f2101bd7f96686334716597.png4914ce54f2101bd7f9668633471659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74308" y="3859848"/>
            <a:ext cx="1555115" cy="1166495"/>
          </a:xfrm>
          <a:prstGeom prst="rect">
            <a:avLst/>
          </a:prstGeom>
        </p:spPr>
      </p:pic>
      <p:pic>
        <p:nvPicPr>
          <p:cNvPr id="31" name="图片 30" descr="C:\Users\17246\Desktop\295802192aca7a2f0b789bc331431fb.png295802192aca7a2f0b789bc331431fb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331788" y="3983673"/>
            <a:ext cx="1555115" cy="1166495"/>
          </a:xfrm>
          <a:prstGeom prst="rect">
            <a:avLst/>
          </a:prstGeom>
        </p:spPr>
      </p:pic>
      <p:pic>
        <p:nvPicPr>
          <p:cNvPr id="32" name="图片 31" descr="C:\Users\17246\Desktop\147f941b7b0d6842d5b9a88aec1cfcd.jpg147f941b7b0d6842d5b9a88aec1cfc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501375" y="4108810"/>
            <a:ext cx="1554480" cy="116586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546985" y="4886960"/>
            <a:ext cx="612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C:\Users\17246\Desktop\801ea425a4f746cb684db7a5541d4bc.png801ea425a4f746cb684db7a5541d4bc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66115" y="4244658"/>
            <a:ext cx="1555750" cy="1166495"/>
          </a:xfrm>
          <a:prstGeom prst="rect">
            <a:avLst/>
          </a:prstGeom>
        </p:spPr>
      </p:pic>
      <p:pic>
        <p:nvPicPr>
          <p:cNvPr id="15" name="图片 14" descr="C:\Users\17246\Desktop\1b800d6a17a26582241d1a0052cc1c4.png1b800d6a17a26582241d1a0052cc1c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28675" y="4379278"/>
            <a:ext cx="1555750" cy="1166495"/>
          </a:xfrm>
          <a:prstGeom prst="rect">
            <a:avLst/>
          </a:prstGeom>
        </p:spPr>
      </p:pic>
      <p:pic>
        <p:nvPicPr>
          <p:cNvPr id="16" name="图片 15" descr="C:\Users\17246\Desktop\2f2bb6de3e7e93496e0bac1cb93b94b.png2f2bb6de3e7e93496e0bac1cb93b94b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91235" y="4517115"/>
            <a:ext cx="1555200" cy="1165860"/>
          </a:xfrm>
          <a:prstGeom prst="rect">
            <a:avLst/>
          </a:prstGeom>
        </p:spPr>
      </p:pic>
      <p:sp>
        <p:nvSpPr>
          <p:cNvPr id="53" name="Google Shape;6362;p110"/>
          <p:cNvSpPr/>
          <p:nvPr>
            <p:custDataLst>
              <p:tags r:id="rId14"/>
            </p:custDataLst>
          </p:nvPr>
        </p:nvSpPr>
        <p:spPr>
          <a:xfrm>
            <a:off x="3307715" y="4006850"/>
            <a:ext cx="616585" cy="1676400"/>
          </a:xfrm>
          <a:prstGeom prst="cube">
            <a:avLst>
              <a:gd name="adj" fmla="val 56788"/>
            </a:avLst>
          </a:prstGeom>
          <a:solidFill>
            <a:srgbClr val="66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" name="Google Shape;6362;p110"/>
          <p:cNvSpPr/>
          <p:nvPr>
            <p:custDataLst>
              <p:tags r:id="rId15"/>
            </p:custDataLst>
          </p:nvPr>
        </p:nvSpPr>
        <p:spPr>
          <a:xfrm>
            <a:off x="10206990" y="3815080"/>
            <a:ext cx="720090" cy="2037080"/>
          </a:xfrm>
          <a:prstGeom prst="cube">
            <a:avLst>
              <a:gd name="adj" fmla="val 56788"/>
            </a:avLst>
          </a:prstGeom>
          <a:solidFill>
            <a:srgbClr val="C9AAEA">
              <a:alpha val="890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" name="Google Shape;6362;p110"/>
          <p:cNvSpPr/>
          <p:nvPr>
            <p:custDataLst>
              <p:tags r:id="rId16"/>
            </p:custDataLst>
          </p:nvPr>
        </p:nvSpPr>
        <p:spPr>
          <a:xfrm>
            <a:off x="11287125" y="3649345"/>
            <a:ext cx="844550" cy="2311400"/>
          </a:xfrm>
          <a:prstGeom prst="cube">
            <a:avLst>
              <a:gd name="adj" fmla="val 56788"/>
            </a:avLst>
          </a:prstGeom>
          <a:solidFill>
            <a:srgbClr val="F3C3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3060065" y="4686935"/>
            <a:ext cx="1102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cs typeface="+mn-lt"/>
              </a:rPr>
              <a:t>Conv</a:t>
            </a:r>
            <a:endParaRPr lang="en-US" altLang="zh-CN">
              <a:cs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18"/>
            </p:custDataLst>
          </p:nvPr>
        </p:nvSpPr>
        <p:spPr>
          <a:xfrm>
            <a:off x="4687570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9"/>
            </p:custDataLst>
          </p:nvPr>
        </p:nvSpPr>
        <p:spPr>
          <a:xfrm>
            <a:off x="6274435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cxnSp>
        <p:nvCxnSpPr>
          <p:cNvPr id="35" name="直接箭头连接符 34"/>
          <p:cNvCxnSpPr/>
          <p:nvPr>
            <p:custDataLst>
              <p:tags r:id="rId20"/>
            </p:custDataLst>
          </p:nvPr>
        </p:nvCxnSpPr>
        <p:spPr>
          <a:xfrm>
            <a:off x="4032885" y="4906010"/>
            <a:ext cx="432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>
            <p:custDataLst>
              <p:tags r:id="rId21"/>
            </p:custDataLst>
          </p:nvPr>
        </p:nvCxnSpPr>
        <p:spPr>
          <a:xfrm>
            <a:off x="9738995" y="4886960"/>
            <a:ext cx="468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22"/>
            </p:custDataLst>
          </p:nvPr>
        </p:nvCxnSpPr>
        <p:spPr>
          <a:xfrm>
            <a:off x="10927080" y="4886960"/>
            <a:ext cx="3600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23"/>
            </p:custDataLst>
          </p:nvPr>
        </p:nvSpPr>
        <p:spPr>
          <a:xfrm>
            <a:off x="481457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Stage1</a:t>
            </a:r>
            <a:endParaRPr lang="en-US" altLang="zh-CN" sz="2000">
              <a:cs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24"/>
            </p:custDataLst>
          </p:nvPr>
        </p:nvSpPr>
        <p:spPr>
          <a:xfrm>
            <a:off x="639318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Stage2</a:t>
            </a:r>
            <a:endParaRPr lang="en-US" altLang="zh-CN" sz="2000">
              <a:cs typeface="+mn-lt"/>
            </a:endParaRPr>
          </a:p>
        </p:txBody>
      </p:sp>
      <p:sp>
        <p:nvSpPr>
          <p:cNvPr id="43" name="文本框 42"/>
          <p:cNvSpPr txBox="1"/>
          <p:nvPr>
            <p:custDataLst>
              <p:tags r:id="rId25"/>
            </p:custDataLst>
          </p:nvPr>
        </p:nvSpPr>
        <p:spPr>
          <a:xfrm>
            <a:off x="758063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Stage3</a:t>
            </a:r>
            <a:endParaRPr lang="en-US" altLang="zh-CN" sz="2000">
              <a:cs typeface="+mn-lt"/>
            </a:endParaRPr>
          </a:p>
        </p:txBody>
      </p:sp>
      <p:sp>
        <p:nvSpPr>
          <p:cNvPr id="44" name="文本框 43"/>
          <p:cNvSpPr txBox="1"/>
          <p:nvPr>
            <p:custDataLst>
              <p:tags r:id="rId26"/>
            </p:custDataLst>
          </p:nvPr>
        </p:nvSpPr>
        <p:spPr>
          <a:xfrm>
            <a:off x="8683625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Stage4</a:t>
            </a:r>
            <a:endParaRPr lang="en-US" altLang="zh-CN" sz="2000">
              <a:cs typeface="+mn-lt"/>
            </a:endParaRPr>
          </a:p>
        </p:txBody>
      </p:sp>
      <p:cxnSp>
        <p:nvCxnSpPr>
          <p:cNvPr id="45" name="直接箭头连接符 44"/>
          <p:cNvCxnSpPr/>
          <p:nvPr>
            <p:custDataLst>
              <p:tags r:id="rId27"/>
            </p:custDataLst>
          </p:nvPr>
        </p:nvCxnSpPr>
        <p:spPr>
          <a:xfrm>
            <a:off x="6141085" y="4886960"/>
            <a:ext cx="25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>
            <p:custDataLst>
              <p:tags r:id="rId28"/>
            </p:custDataLst>
          </p:nvPr>
        </p:nvCxnSpPr>
        <p:spPr>
          <a:xfrm>
            <a:off x="7506335" y="4886960"/>
            <a:ext cx="252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>
            <p:custDataLst>
              <p:tags r:id="rId29"/>
            </p:custDataLst>
          </p:nvPr>
        </p:nvCxnSpPr>
        <p:spPr>
          <a:xfrm>
            <a:off x="8532495" y="4886960"/>
            <a:ext cx="288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>
            <p:custDataLst>
              <p:tags r:id="rId30"/>
            </p:custDataLst>
          </p:nvPr>
        </p:nvSpPr>
        <p:spPr>
          <a:xfrm>
            <a:off x="10015855" y="4686935"/>
            <a:ext cx="1102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cs typeface="+mn-lt"/>
              </a:rPr>
              <a:t>Conv5</a:t>
            </a:r>
            <a:endParaRPr lang="en-US" altLang="zh-CN">
              <a:cs typeface="+mn-lt"/>
            </a:endParaRPr>
          </a:p>
        </p:txBody>
      </p:sp>
      <p:sp>
        <p:nvSpPr>
          <p:cNvPr id="49" name="文本框 48"/>
          <p:cNvSpPr txBox="1"/>
          <p:nvPr>
            <p:custDataLst>
              <p:tags r:id="rId31"/>
            </p:custDataLst>
          </p:nvPr>
        </p:nvSpPr>
        <p:spPr>
          <a:xfrm>
            <a:off x="12022455" y="4244975"/>
            <a:ext cx="101600" cy="1167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en-US" altLang="zh-CN"/>
          </a:p>
        </p:txBody>
      </p:sp>
      <p:sp>
        <p:nvSpPr>
          <p:cNvPr id="50" name="文本框 49"/>
          <p:cNvSpPr txBox="1"/>
          <p:nvPr>
            <p:custDataLst>
              <p:tags r:id="rId32"/>
            </p:custDataLst>
          </p:nvPr>
        </p:nvSpPr>
        <p:spPr>
          <a:xfrm>
            <a:off x="3168650" y="621093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Focus</a:t>
            </a:r>
            <a:endParaRPr lang="en-US" altLang="zh-CN" sz="2000">
              <a:cs typeface="+mn-lt"/>
            </a:endParaRPr>
          </a:p>
        </p:txBody>
      </p:sp>
      <p:pic>
        <p:nvPicPr>
          <p:cNvPr id="59" name="图片 58" descr="C:\Users\17246\Desktop\4914ce54f2101bd7f96686334716597.png4914ce54f2101bd7f96686334716597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3422313" y="6092508"/>
            <a:ext cx="1512000" cy="1134154"/>
          </a:xfrm>
          <a:prstGeom prst="rect">
            <a:avLst/>
          </a:prstGeom>
        </p:spPr>
      </p:pic>
      <p:pic>
        <p:nvPicPr>
          <p:cNvPr id="60" name="图片 59" descr="C:\Users\17246\Desktop\295802192aca7a2f0b789bc331431fb.png295802192aca7a2f0b789bc331431fb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3422313" y="7347903"/>
            <a:ext cx="1512000" cy="1134154"/>
          </a:xfrm>
          <a:prstGeom prst="rect">
            <a:avLst/>
          </a:prstGeom>
        </p:spPr>
      </p:pic>
      <p:pic>
        <p:nvPicPr>
          <p:cNvPr id="61" name="图片 60" descr="C:\Users\17246\Desktop\147f941b7b0d6842d5b9a88aec1cfcd.jpg147f941b7b0d6842d5b9a88aec1cfcd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3422355" y="3555725"/>
            <a:ext cx="1512000" cy="1134000"/>
          </a:xfrm>
          <a:prstGeom prst="rect">
            <a:avLst/>
          </a:prstGeom>
        </p:spPr>
      </p:pic>
      <p:pic>
        <p:nvPicPr>
          <p:cNvPr id="63" name="图片 62" descr="C:\Users\17246\Desktop\801ea425a4f746cb684db7a5541d4bc.png801ea425a4f746cb684db7a5541d4bc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3422630" y="2307908"/>
            <a:ext cx="1512000" cy="1133691"/>
          </a:xfrm>
          <a:prstGeom prst="rect">
            <a:avLst/>
          </a:prstGeom>
        </p:spPr>
      </p:pic>
      <p:pic>
        <p:nvPicPr>
          <p:cNvPr id="64" name="图片 63" descr="C:\Users\17246\Desktop\1b800d6a17a26582241d1a0052cc1c4.png1b800d6a17a26582241d1a0052cc1c4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3422630" y="4826953"/>
            <a:ext cx="1512000" cy="1133691"/>
          </a:xfrm>
          <a:prstGeom prst="rect">
            <a:avLst/>
          </a:prstGeom>
        </p:spPr>
      </p:pic>
      <p:pic>
        <p:nvPicPr>
          <p:cNvPr id="65" name="图片 64" descr="C:\Users\17246\Desktop\2f2bb6de3e7e93496e0bac1cb93b94b.png2f2bb6de3e7e93496e0bac1cb93b94b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13422630" y="1050015"/>
            <a:ext cx="1512000" cy="1133475"/>
          </a:xfrm>
          <a:prstGeom prst="rect">
            <a:avLst/>
          </a:prstGeom>
        </p:spPr>
      </p:pic>
      <p:cxnSp>
        <p:nvCxnSpPr>
          <p:cNvPr id="66" name="肘形连接符 65"/>
          <p:cNvCxnSpPr>
            <a:stCxn id="49" idx="3"/>
            <a:endCxn id="65" idx="1"/>
          </p:cNvCxnSpPr>
          <p:nvPr/>
        </p:nvCxnSpPr>
        <p:spPr>
          <a:xfrm flipV="1">
            <a:off x="12124055" y="1617345"/>
            <a:ext cx="1298575" cy="3211195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49" idx="3"/>
            <a:endCxn id="63" idx="1"/>
          </p:cNvCxnSpPr>
          <p:nvPr/>
        </p:nvCxnSpPr>
        <p:spPr>
          <a:xfrm flipV="1">
            <a:off x="12124055" y="2875280"/>
            <a:ext cx="1298575" cy="1953260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9" idx="3"/>
            <a:endCxn id="61" idx="1"/>
          </p:cNvCxnSpPr>
          <p:nvPr/>
        </p:nvCxnSpPr>
        <p:spPr>
          <a:xfrm flipV="1">
            <a:off x="12124055" y="4123055"/>
            <a:ext cx="1298575" cy="705485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endCxn id="64" idx="1"/>
          </p:cNvCxnSpPr>
          <p:nvPr/>
        </p:nvCxnSpPr>
        <p:spPr>
          <a:xfrm>
            <a:off x="12146280" y="4844415"/>
            <a:ext cx="1276350" cy="549275"/>
          </a:xfrm>
          <a:prstGeom prst="bentConnector3">
            <a:avLst>
              <a:gd name="adj1" fmla="val 5005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stCxn id="49" idx="3"/>
            <a:endCxn id="59" idx="1"/>
          </p:cNvCxnSpPr>
          <p:nvPr/>
        </p:nvCxnSpPr>
        <p:spPr>
          <a:xfrm>
            <a:off x="12124055" y="4828540"/>
            <a:ext cx="1298575" cy="1831340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9" idx="3"/>
            <a:endCxn id="60" idx="1"/>
          </p:cNvCxnSpPr>
          <p:nvPr/>
        </p:nvCxnSpPr>
        <p:spPr>
          <a:xfrm>
            <a:off x="12124055" y="4828540"/>
            <a:ext cx="1298575" cy="3086735"/>
          </a:xfrm>
          <a:prstGeom prst="bentConnector3">
            <a:avLst>
              <a:gd name="adj1" fmla="val 5002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>
            <p:custDataLst>
              <p:tags r:id="rId39"/>
            </p:custDataLst>
          </p:nvPr>
        </p:nvSpPr>
        <p:spPr>
          <a:xfrm>
            <a:off x="332105" y="6210935"/>
            <a:ext cx="2596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Training dataset</a:t>
            </a:r>
            <a:endParaRPr lang="en-US" altLang="zh-CN" sz="2000">
              <a:cs typeface="+mn-lt"/>
            </a:endParaRPr>
          </a:p>
        </p:txBody>
      </p:sp>
      <p:sp>
        <p:nvSpPr>
          <p:cNvPr id="75" name="文本框 74"/>
          <p:cNvSpPr txBox="1"/>
          <p:nvPr>
            <p:custDataLst>
              <p:tags r:id="rId40"/>
            </p:custDataLst>
          </p:nvPr>
        </p:nvSpPr>
        <p:spPr>
          <a:xfrm>
            <a:off x="11118850" y="621093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Classifer</a:t>
            </a:r>
            <a:endParaRPr lang="en-US" altLang="zh-CN" sz="2000">
              <a:cs typeface="+mn-lt"/>
            </a:endParaRPr>
          </a:p>
        </p:txBody>
      </p:sp>
      <p:sp>
        <p:nvSpPr>
          <p:cNvPr id="76" name="文本框 75"/>
          <p:cNvSpPr txBox="1"/>
          <p:nvPr>
            <p:custDataLst>
              <p:tags r:id="rId41"/>
            </p:custDataLst>
          </p:nvPr>
        </p:nvSpPr>
        <p:spPr>
          <a:xfrm>
            <a:off x="15031085" y="141795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plastic</a:t>
            </a:r>
            <a:endParaRPr lang="en-US" altLang="zh-CN" sz="2000">
              <a:cs typeface="+mn-lt"/>
            </a:endParaRPr>
          </a:p>
        </p:txBody>
      </p:sp>
      <p:sp>
        <p:nvSpPr>
          <p:cNvPr id="77" name="文本框 76"/>
          <p:cNvSpPr txBox="1"/>
          <p:nvPr>
            <p:custDataLst>
              <p:tags r:id="rId42"/>
            </p:custDataLst>
          </p:nvPr>
        </p:nvSpPr>
        <p:spPr>
          <a:xfrm>
            <a:off x="15031085" y="267589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paper</a:t>
            </a:r>
            <a:endParaRPr lang="en-US" altLang="zh-CN" sz="2000">
              <a:cs typeface="+mn-lt"/>
            </a:endParaRPr>
          </a:p>
        </p:txBody>
      </p:sp>
      <p:sp>
        <p:nvSpPr>
          <p:cNvPr id="78" name="文本框 77"/>
          <p:cNvSpPr txBox="1"/>
          <p:nvPr>
            <p:custDataLst>
              <p:tags r:id="rId43"/>
            </p:custDataLst>
          </p:nvPr>
        </p:nvSpPr>
        <p:spPr>
          <a:xfrm>
            <a:off x="15031085" y="398081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paper</a:t>
            </a:r>
            <a:endParaRPr lang="en-US" altLang="zh-CN" sz="2000">
              <a:cs typeface="+mn-lt"/>
            </a:endParaRPr>
          </a:p>
        </p:txBody>
      </p:sp>
      <p:sp>
        <p:nvSpPr>
          <p:cNvPr id="79" name="文本框 78"/>
          <p:cNvSpPr txBox="1"/>
          <p:nvPr>
            <p:custDataLst>
              <p:tags r:id="rId44"/>
            </p:custDataLst>
          </p:nvPr>
        </p:nvSpPr>
        <p:spPr>
          <a:xfrm>
            <a:off x="15031085" y="514731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metal</a:t>
            </a:r>
            <a:endParaRPr lang="en-US" altLang="zh-CN" sz="2000">
              <a:cs typeface="+mn-lt"/>
            </a:endParaRPr>
          </a:p>
        </p:txBody>
      </p:sp>
      <p:sp>
        <p:nvSpPr>
          <p:cNvPr id="80" name="文本框 79"/>
          <p:cNvSpPr txBox="1"/>
          <p:nvPr>
            <p:custDataLst>
              <p:tags r:id="rId45"/>
            </p:custDataLst>
          </p:nvPr>
        </p:nvSpPr>
        <p:spPr>
          <a:xfrm>
            <a:off x="15079345" y="6384925"/>
            <a:ext cx="1337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cardboard</a:t>
            </a:r>
            <a:endParaRPr lang="en-US" altLang="zh-CN" sz="2000">
              <a:cs typeface="+mn-lt"/>
            </a:endParaRPr>
          </a:p>
        </p:txBody>
      </p:sp>
      <p:sp>
        <p:nvSpPr>
          <p:cNvPr id="81" name="文本框 80"/>
          <p:cNvSpPr txBox="1"/>
          <p:nvPr>
            <p:custDataLst>
              <p:tags r:id="rId46"/>
            </p:custDataLst>
          </p:nvPr>
        </p:nvSpPr>
        <p:spPr>
          <a:xfrm>
            <a:off x="15079345" y="7715885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cs typeface="+mn-lt"/>
              </a:rPr>
              <a:t>trash</a:t>
            </a:r>
            <a:endParaRPr lang="en-US" altLang="zh-CN" sz="2000">
              <a:cs typeface="+mn-lt"/>
            </a:endParaRPr>
          </a:p>
        </p:txBody>
      </p:sp>
      <p:sp>
        <p:nvSpPr>
          <p:cNvPr id="90" name="立方体 89"/>
          <p:cNvSpPr/>
          <p:nvPr>
            <p:custDataLst>
              <p:tags r:id="rId47"/>
            </p:custDataLst>
          </p:nvPr>
        </p:nvSpPr>
        <p:spPr>
          <a:xfrm>
            <a:off x="8820785" y="4123055"/>
            <a:ext cx="756000" cy="1548000"/>
          </a:xfrm>
          <a:prstGeom prst="cube">
            <a:avLst/>
          </a:prstGeom>
          <a:solidFill>
            <a:srgbClr val="3694AC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sp>
        <p:nvSpPr>
          <p:cNvPr id="91" name="立方体 90"/>
          <p:cNvSpPr>
            <a:spLocks noChangeAspect="1"/>
          </p:cNvSpPr>
          <p:nvPr>
            <p:custDataLst>
              <p:tags r:id="rId48"/>
            </p:custDataLst>
          </p:nvPr>
        </p:nvSpPr>
        <p:spPr>
          <a:xfrm>
            <a:off x="7766050" y="4102100"/>
            <a:ext cx="764812" cy="1548000"/>
          </a:xfrm>
          <a:prstGeom prst="cube">
            <a:avLst/>
          </a:prstGeom>
          <a:solidFill>
            <a:srgbClr val="92CDDC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>
              <a:solidFill>
                <a:srgbClr val="DBEEF3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49"/>
            </p:custDataLst>
          </p:nvPr>
        </p:nvSpPr>
        <p:spPr>
          <a:xfrm>
            <a:off x="7580630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50"/>
            </p:custDataLst>
          </p:nvPr>
        </p:nvSpPr>
        <p:spPr>
          <a:xfrm>
            <a:off x="8590915" y="4609465"/>
            <a:ext cx="110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cs typeface="+mn-lt"/>
                <a:sym typeface="+mn-ea"/>
              </a:rPr>
              <a:t>Dwise</a:t>
            </a:r>
            <a:endParaRPr lang="en-US">
              <a:cs typeface="+mn-lt"/>
              <a:sym typeface="+mn-ea"/>
            </a:endParaRPr>
          </a:p>
          <a:p>
            <a:pPr algn="ctr"/>
            <a:r>
              <a:rPr lang="en-US">
                <a:cs typeface="+mn-lt"/>
                <a:sym typeface="+mn-ea"/>
              </a:rPr>
              <a:t>3×3</a:t>
            </a:r>
            <a:endParaRPr lang="en-US" altLang="zh-CN">
              <a:cs typeface="+mn-lt"/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51"/>
            </p:custDataLst>
          </p:nvPr>
        </p:nvSpPr>
        <p:spPr>
          <a:xfrm>
            <a:off x="11118850" y="4317365"/>
            <a:ext cx="11029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ym typeface="+mn-ea"/>
              </a:rPr>
              <a:t>Global</a:t>
            </a:r>
            <a:endParaRPr lang="en-US" altLang="zh-CN" sz="1600"/>
          </a:p>
          <a:p>
            <a:pPr algn="ctr"/>
            <a:r>
              <a:rPr lang="en-US" altLang="zh-CN" sz="1600">
                <a:sym typeface="+mn-ea"/>
              </a:rPr>
              <a:t>Pool</a:t>
            </a:r>
            <a:endParaRPr lang="en-US" altLang="zh-CN" sz="1600"/>
          </a:p>
          <a:p>
            <a:pPr algn="ctr"/>
            <a:r>
              <a:rPr lang="en-US" altLang="zh-CN" sz="1600">
                <a:sym typeface="+mn-ea"/>
              </a:rPr>
              <a:t>+</a:t>
            </a:r>
            <a:endParaRPr lang="en-US" altLang="zh-CN" sz="1600"/>
          </a:p>
          <a:p>
            <a:pPr algn="ctr"/>
            <a:r>
              <a:rPr lang="en-US" altLang="zh-CN" sz="1600">
                <a:sym typeface="+mn-ea"/>
              </a:rPr>
              <a:t>FC</a:t>
            </a:r>
            <a:endParaRPr lang="en-US" altLang="zh-CN" sz="1600">
              <a:cs typeface="+mn-lt"/>
              <a:sym typeface="+mn-ea"/>
            </a:endParaRPr>
          </a:p>
        </p:txBody>
      </p:sp>
    </p:spTree>
    <p:custDataLst>
      <p:tags r:id="rId5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8989060" y="4265930"/>
            <a:ext cx="2693035" cy="2169795"/>
          </a:xfrm>
          <a:prstGeom prst="roundRect">
            <a:avLst/>
          </a:prstGeom>
          <a:solidFill>
            <a:srgbClr val="E7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" name="Google Shape;5814;p102"/>
          <p:cNvSpPr/>
          <p:nvPr/>
        </p:nvSpPr>
        <p:spPr>
          <a:xfrm>
            <a:off x="9169400" y="4564380"/>
            <a:ext cx="2188210" cy="619760"/>
          </a:xfrm>
          <a:prstGeom prst="roundRect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conv_block</a:t>
            </a:r>
            <a:endParaRPr lang="en-US" altLang="en-GB" sz="2000"/>
          </a:p>
        </p:txBody>
      </p:sp>
      <p:sp>
        <p:nvSpPr>
          <p:cNvPr id="5" name="Google Shape;5815;p102"/>
          <p:cNvSpPr/>
          <p:nvPr/>
        </p:nvSpPr>
        <p:spPr>
          <a:xfrm>
            <a:off x="4152265" y="4617720"/>
            <a:ext cx="2584450" cy="656590"/>
          </a:xfrm>
          <a:prstGeom prst="roundRect">
            <a:avLst/>
          </a:prstGeom>
          <a:solidFill>
            <a:srgbClr val="84BB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BatchNormalization</a:t>
            </a:r>
            <a:endParaRPr lang="en-US" sz="2000"/>
          </a:p>
        </p:txBody>
      </p:sp>
      <p:sp>
        <p:nvSpPr>
          <p:cNvPr id="6" name="Google Shape;5819;p102"/>
          <p:cNvSpPr/>
          <p:nvPr/>
        </p:nvSpPr>
        <p:spPr>
          <a:xfrm>
            <a:off x="2892425" y="4585970"/>
            <a:ext cx="913765" cy="720090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/>
              <a:t>Conv</a:t>
            </a:r>
            <a:endParaRPr lang="en-US" altLang="zh-CN" sz="2000"/>
          </a:p>
        </p:txBody>
      </p:sp>
      <p:sp>
        <p:nvSpPr>
          <p:cNvPr id="3289" name="Google Shape;3289;p52"/>
          <p:cNvSpPr/>
          <p:nvPr/>
        </p:nvSpPr>
        <p:spPr>
          <a:xfrm>
            <a:off x="12025630" y="4658995"/>
            <a:ext cx="1592580" cy="53721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  <a:alpha val="79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Avg_Pool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2" name="Google Shape;3289;p52"/>
          <p:cNvSpPr/>
          <p:nvPr/>
        </p:nvSpPr>
        <p:spPr>
          <a:xfrm>
            <a:off x="7057390" y="4626610"/>
            <a:ext cx="1610995" cy="647700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Activation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" name="Google Shape;3289;p52"/>
          <p:cNvSpPr/>
          <p:nvPr/>
        </p:nvSpPr>
        <p:spPr>
          <a:xfrm>
            <a:off x="13961745" y="4646930"/>
            <a:ext cx="1783715" cy="537210"/>
          </a:xfrm>
          <a:prstGeom prst="roundRect">
            <a:avLst>
              <a:gd name="adj" fmla="val 28518"/>
            </a:avLst>
          </a:prstGeom>
          <a:solidFill>
            <a:schemeClr val="accent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softmax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Google Shape;5814;p102"/>
          <p:cNvSpPr/>
          <p:nvPr/>
        </p:nvSpPr>
        <p:spPr>
          <a:xfrm>
            <a:off x="9170035" y="5560060"/>
            <a:ext cx="2188210" cy="6197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identity_block</a:t>
            </a:r>
            <a:endParaRPr lang="en-US" altLang="en-GB" sz="200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827520" y="2194560"/>
            <a:ext cx="0" cy="825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2"/>
            <a:endCxn id="11" idx="0"/>
          </p:cNvCxnSpPr>
          <p:nvPr/>
        </p:nvCxnSpPr>
        <p:spPr>
          <a:xfrm>
            <a:off x="10263505" y="5184140"/>
            <a:ext cx="635" cy="37592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3"/>
          </p:cNvCxnSpPr>
          <p:nvPr/>
        </p:nvCxnSpPr>
        <p:spPr>
          <a:xfrm>
            <a:off x="3806190" y="4946015"/>
            <a:ext cx="34607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6736715" y="4925695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8668385" y="4922520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V="1">
            <a:off x="11682095" y="4928870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13618210" y="4922520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546985" y="4950460"/>
            <a:ext cx="34607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289;p52"/>
          <p:cNvSpPr/>
          <p:nvPr/>
        </p:nvSpPr>
        <p:spPr>
          <a:xfrm>
            <a:off x="13961745" y="5966460"/>
            <a:ext cx="2206625" cy="537210"/>
          </a:xfrm>
          <a:prstGeom prst="roundRect">
            <a:avLst>
              <a:gd name="adj" fmla="val 28518"/>
            </a:avLst>
          </a:prstGeom>
          <a:solidFill>
            <a:schemeClr val="accent1">
              <a:lumMod val="9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LSTM-softmax</a:t>
            </a:r>
            <a:endParaRPr lang="en-US" sz="20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1" name="图片 30" descr="d1a2d9e29af24bb9409dc307b0050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4194175"/>
            <a:ext cx="1555750" cy="1555750"/>
          </a:xfrm>
          <a:prstGeom prst="rect">
            <a:avLst/>
          </a:prstGeom>
        </p:spPr>
      </p:pic>
      <p:sp>
        <p:nvSpPr>
          <p:cNvPr id="43" name="圆角矩形 42"/>
          <p:cNvSpPr/>
          <p:nvPr/>
        </p:nvSpPr>
        <p:spPr>
          <a:xfrm>
            <a:off x="3207385" y="3447415"/>
            <a:ext cx="1900555" cy="30067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5" name="Google Shape;5815;p102"/>
          <p:cNvSpPr/>
          <p:nvPr/>
        </p:nvSpPr>
        <p:spPr>
          <a:xfrm>
            <a:off x="6137910" y="898525"/>
            <a:ext cx="1008380" cy="688975"/>
          </a:xfrm>
          <a:prstGeom prst="roundRect">
            <a:avLst/>
          </a:prstGeom>
          <a:solidFill>
            <a:srgbClr val="84BB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Conv</a:t>
            </a:r>
            <a:endParaRPr lang="en-US" sz="2000"/>
          </a:p>
        </p:txBody>
      </p:sp>
      <p:sp>
        <p:nvSpPr>
          <p:cNvPr id="6" name="Google Shape;5819;p102"/>
          <p:cNvSpPr/>
          <p:nvPr/>
        </p:nvSpPr>
        <p:spPr>
          <a:xfrm>
            <a:off x="3886200" y="773430"/>
            <a:ext cx="1376680" cy="720090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/>
              <a:t>Conv</a:t>
            </a:r>
            <a:endParaRPr lang="en-US" altLang="zh-CN" sz="2000"/>
          </a:p>
        </p:txBody>
      </p:sp>
      <p:sp>
        <p:nvSpPr>
          <p:cNvPr id="3289" name="Google Shape;3289;p52"/>
          <p:cNvSpPr/>
          <p:nvPr/>
        </p:nvSpPr>
        <p:spPr>
          <a:xfrm>
            <a:off x="12707620" y="4468495"/>
            <a:ext cx="3695700" cy="903605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  <a:alpha val="79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Non-Maximum suppression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" name="Google Shape;3289;p52"/>
          <p:cNvSpPr/>
          <p:nvPr/>
        </p:nvSpPr>
        <p:spPr>
          <a:xfrm>
            <a:off x="10346055" y="3362960"/>
            <a:ext cx="1718310" cy="2774950"/>
          </a:xfrm>
          <a:prstGeom prst="roundRect">
            <a:avLst>
              <a:gd name="adj" fmla="val 28518"/>
            </a:avLst>
          </a:prstGeom>
          <a:solidFill>
            <a:schemeClr val="accent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Detection</a:t>
            </a:r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2320290" y="5621655"/>
            <a:ext cx="170815" cy="755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827520" y="2194560"/>
            <a:ext cx="0" cy="825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71445" y="4946650"/>
            <a:ext cx="762000" cy="1016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4683125" y="3628390"/>
            <a:ext cx="5668010" cy="1397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 descr="9588e8fa27bbdacd1461e32967b22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0" y="4443730"/>
            <a:ext cx="1555750" cy="1555750"/>
          </a:xfrm>
          <a:prstGeom prst="rect">
            <a:avLst/>
          </a:prstGeom>
        </p:spPr>
      </p:pic>
      <p:sp>
        <p:nvSpPr>
          <p:cNvPr id="2" name="Google Shape;5819;p102"/>
          <p:cNvSpPr/>
          <p:nvPr/>
        </p:nvSpPr>
        <p:spPr>
          <a:xfrm>
            <a:off x="14455140" y="178435"/>
            <a:ext cx="1376680" cy="720090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/>
              <a:t>Conv</a:t>
            </a:r>
            <a:endParaRPr lang="en-US" altLang="zh-CN" sz="200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8294370" y="4961890"/>
            <a:ext cx="2056765" cy="2032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6362;p110"/>
          <p:cNvSpPr/>
          <p:nvPr/>
        </p:nvSpPr>
        <p:spPr>
          <a:xfrm>
            <a:off x="5273040" y="3801110"/>
            <a:ext cx="863600" cy="2552700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3" name="Google Shape;6362;p110"/>
          <p:cNvSpPr/>
          <p:nvPr/>
        </p:nvSpPr>
        <p:spPr>
          <a:xfrm>
            <a:off x="3694814" y="3448889"/>
            <a:ext cx="988013" cy="300650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4" name="文本框 3"/>
          <p:cNvSpPr txBox="1"/>
          <p:nvPr/>
        </p:nvSpPr>
        <p:spPr>
          <a:xfrm>
            <a:off x="3602355" y="3180080"/>
            <a:ext cx="1265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VGG16</a:t>
            </a:r>
            <a:endParaRPr lang="en-US" altLang="zh-CN" sz="2400"/>
          </a:p>
        </p:txBody>
      </p:sp>
      <p:sp>
        <p:nvSpPr>
          <p:cNvPr id="54" name="Google Shape;6361;p110"/>
          <p:cNvSpPr/>
          <p:nvPr/>
        </p:nvSpPr>
        <p:spPr>
          <a:xfrm>
            <a:off x="6240780" y="3801110"/>
            <a:ext cx="746760" cy="2467610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5" name="Google Shape;6361;p110"/>
          <p:cNvSpPr/>
          <p:nvPr/>
        </p:nvSpPr>
        <p:spPr>
          <a:xfrm>
            <a:off x="7091680" y="4255135"/>
            <a:ext cx="606425" cy="1933575"/>
          </a:xfrm>
          <a:prstGeom prst="cube">
            <a:avLst>
              <a:gd name="adj" fmla="val 56788"/>
            </a:avLst>
          </a:prstGeom>
          <a:solidFill>
            <a:srgbClr val="C09BE6">
              <a:alpha val="850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6987540" y="4042410"/>
            <a:ext cx="3338830" cy="2413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698105" y="4466590"/>
            <a:ext cx="2678430" cy="190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361;p110"/>
          <p:cNvSpPr/>
          <p:nvPr/>
        </p:nvSpPr>
        <p:spPr>
          <a:xfrm>
            <a:off x="7757934" y="4680468"/>
            <a:ext cx="520941" cy="1450015"/>
          </a:xfrm>
          <a:prstGeom prst="cube">
            <a:avLst>
              <a:gd name="adj" fmla="val 56788"/>
            </a:avLst>
          </a:prstGeom>
          <a:solidFill>
            <a:schemeClr val="accent6">
              <a:lumMod val="60000"/>
              <a:lumOff val="40000"/>
              <a:alpha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12" name="Google Shape;6361;p110"/>
          <p:cNvSpPr/>
          <p:nvPr/>
        </p:nvSpPr>
        <p:spPr>
          <a:xfrm>
            <a:off x="8338820" y="5183505"/>
            <a:ext cx="408305" cy="946785"/>
          </a:xfrm>
          <a:prstGeom prst="cube">
            <a:avLst>
              <a:gd name="adj" fmla="val 56788"/>
            </a:avLst>
          </a:prstGeom>
          <a:solidFill>
            <a:schemeClr val="accent3">
              <a:lumMod val="60000"/>
              <a:lumOff val="40000"/>
              <a:alpha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14" name="Google Shape;6361;p110"/>
          <p:cNvSpPr/>
          <p:nvPr/>
        </p:nvSpPr>
        <p:spPr>
          <a:xfrm>
            <a:off x="8806815" y="5544820"/>
            <a:ext cx="344805" cy="585470"/>
          </a:xfrm>
          <a:prstGeom prst="cube">
            <a:avLst>
              <a:gd name="adj" fmla="val 56788"/>
            </a:avLst>
          </a:prstGeom>
          <a:solidFill>
            <a:schemeClr val="accent4">
              <a:lumMod val="40000"/>
              <a:lumOff val="60000"/>
              <a:alpha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8771890" y="5408295"/>
            <a:ext cx="1579245" cy="1270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9123680" y="5759450"/>
            <a:ext cx="1277620" cy="1778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2068175" y="4881880"/>
            <a:ext cx="63944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729355" y="5457190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Conv</a:t>
            </a:r>
            <a:endParaRPr lang="en-US" altLang="zh-CN" sz="2000"/>
          </a:p>
        </p:txBody>
      </p:sp>
      <p:sp>
        <p:nvSpPr>
          <p:cNvPr id="19" name="文本框 18"/>
          <p:cNvSpPr txBox="1"/>
          <p:nvPr/>
        </p:nvSpPr>
        <p:spPr>
          <a:xfrm>
            <a:off x="5255895" y="540829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Conv</a:t>
            </a:r>
            <a:endParaRPr lang="en-US" altLang="zh-CN" sz="2000"/>
          </a:p>
        </p:txBody>
      </p:sp>
      <p:sp>
        <p:nvSpPr>
          <p:cNvPr id="22" name="文本框 21"/>
          <p:cNvSpPr txBox="1"/>
          <p:nvPr/>
        </p:nvSpPr>
        <p:spPr>
          <a:xfrm>
            <a:off x="6172200" y="5408295"/>
            <a:ext cx="1102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Conv</a:t>
            </a:r>
            <a:endParaRPr lang="en-US" altLang="zh-CN" sz="2000"/>
          </a:p>
        </p:txBody>
      </p:sp>
      <p:sp>
        <p:nvSpPr>
          <p:cNvPr id="24" name="文本框 23"/>
          <p:cNvSpPr txBox="1"/>
          <p:nvPr/>
        </p:nvSpPr>
        <p:spPr>
          <a:xfrm>
            <a:off x="7037705" y="5457190"/>
            <a:ext cx="95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Conv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698105" y="5599430"/>
            <a:ext cx="953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Conv</a:t>
            </a:r>
            <a:endParaRPr lang="en-US" altLang="zh-CN" sz="1600"/>
          </a:p>
        </p:txBody>
      </p:sp>
      <p:sp>
        <p:nvSpPr>
          <p:cNvPr id="26" name="文本框 25"/>
          <p:cNvSpPr txBox="1"/>
          <p:nvPr/>
        </p:nvSpPr>
        <p:spPr>
          <a:xfrm>
            <a:off x="8333740" y="5683250"/>
            <a:ext cx="953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Conv</a:t>
            </a:r>
            <a:endParaRPr lang="en-US" altLang="zh-CN" sz="1600"/>
          </a:p>
        </p:txBody>
      </p:sp>
      <p:sp>
        <p:nvSpPr>
          <p:cNvPr id="28" name="文本框 27"/>
          <p:cNvSpPr txBox="1"/>
          <p:nvPr/>
        </p:nvSpPr>
        <p:spPr>
          <a:xfrm>
            <a:off x="5513070" y="3204210"/>
            <a:ext cx="1762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Classifier</a:t>
            </a:r>
            <a:endParaRPr lang="en-US" altLang="zh-CN" sz="2000"/>
          </a:p>
        </p:txBody>
      </p:sp>
      <p:sp>
        <p:nvSpPr>
          <p:cNvPr id="30" name="文本框 29"/>
          <p:cNvSpPr txBox="1"/>
          <p:nvPr/>
        </p:nvSpPr>
        <p:spPr>
          <a:xfrm>
            <a:off x="8069580" y="3667760"/>
            <a:ext cx="1762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Classifier</a:t>
            </a:r>
            <a:endParaRPr lang="en-US" altLang="zh-CN" sz="2000"/>
          </a:p>
        </p:txBody>
      </p:sp>
      <p:pic>
        <p:nvPicPr>
          <p:cNvPr id="35" name="图片 34" descr="e5f1d5fea0cb095aa4765cb7e86057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4627880"/>
            <a:ext cx="1555200" cy="1555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42" name="圆角矩形 141"/>
          <p:cNvSpPr/>
          <p:nvPr/>
        </p:nvSpPr>
        <p:spPr>
          <a:xfrm>
            <a:off x="15980893" y="438554"/>
            <a:ext cx="4079436" cy="8265975"/>
          </a:xfrm>
          <a:prstGeom prst="roundRect">
            <a:avLst/>
          </a:prstGeom>
          <a:solidFill>
            <a:srgbClr val="9BD5F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39" name="圆角矩形 138"/>
          <p:cNvSpPr/>
          <p:nvPr/>
        </p:nvSpPr>
        <p:spPr>
          <a:xfrm>
            <a:off x="2796400" y="212939"/>
            <a:ext cx="12972821" cy="8599326"/>
          </a:xfrm>
          <a:prstGeom prst="roundRect">
            <a:avLst/>
          </a:prstGeom>
          <a:solidFill>
            <a:srgbClr val="C7A3E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21" name="圆角矩形 20"/>
          <p:cNvSpPr/>
          <p:nvPr/>
        </p:nvSpPr>
        <p:spPr>
          <a:xfrm>
            <a:off x="2796400" y="4764517"/>
            <a:ext cx="2126224" cy="318902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" name="流程图: 可选过程 7"/>
          <p:cNvSpPr/>
          <p:nvPr/>
        </p:nvSpPr>
        <p:spPr>
          <a:xfrm>
            <a:off x="566241" y="766201"/>
            <a:ext cx="1913919" cy="7466819"/>
          </a:xfrm>
          <a:prstGeom prst="flowChartAlternateProcess">
            <a:avLst/>
          </a:prstGeom>
          <a:solidFill>
            <a:schemeClr val="accent2">
              <a:lumMod val="20000"/>
              <a:lumOff val="8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7" name="Google Shape;5821;p102"/>
          <p:cNvSpPr/>
          <p:nvPr/>
        </p:nvSpPr>
        <p:spPr>
          <a:xfrm>
            <a:off x="955675" y="7378700"/>
            <a:ext cx="1160145" cy="529590"/>
          </a:xfrm>
          <a:prstGeom prst="roundRect">
            <a:avLst/>
          </a:prstGeom>
          <a:solidFill>
            <a:srgbClr val="84BB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/>
              <a:t>3 * Trans</a:t>
            </a:r>
            <a:endParaRPr lang="en-US" sz="1795"/>
          </a:p>
        </p:txBody>
      </p:sp>
      <p:sp>
        <p:nvSpPr>
          <p:cNvPr id="2" name="文本框 1"/>
          <p:cNvSpPr txBox="1"/>
          <p:nvPr/>
        </p:nvSpPr>
        <p:spPr>
          <a:xfrm>
            <a:off x="460430" y="1091466"/>
            <a:ext cx="215157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795" b="1">
                <a:solidFill>
                  <a:schemeClr val="tx1"/>
                </a:solidFill>
              </a:rPr>
              <a:t>Backbone</a:t>
            </a:r>
            <a:endParaRPr lang="en-US" altLang="zh-CN" sz="2795" b="1">
              <a:solidFill>
                <a:schemeClr val="tx1"/>
              </a:solidFill>
            </a:endParaRPr>
          </a:p>
        </p:txBody>
      </p:sp>
      <p:sp>
        <p:nvSpPr>
          <p:cNvPr id="3289" name="Google Shape;3289;p52"/>
          <p:cNvSpPr/>
          <p:nvPr/>
        </p:nvSpPr>
        <p:spPr>
          <a:xfrm>
            <a:off x="3241291" y="4895703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11" name="Google Shape;3289;p52"/>
          <p:cNvSpPr/>
          <p:nvPr/>
        </p:nvSpPr>
        <p:spPr>
          <a:xfrm>
            <a:off x="3241291" y="6179677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18" name="Google Shape;3289;p52"/>
          <p:cNvSpPr/>
          <p:nvPr/>
        </p:nvSpPr>
        <p:spPr>
          <a:xfrm>
            <a:off x="3241291" y="6821663"/>
            <a:ext cx="1437161" cy="359335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Upsample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19" name="Google Shape;3289;p52"/>
          <p:cNvSpPr/>
          <p:nvPr/>
        </p:nvSpPr>
        <p:spPr>
          <a:xfrm>
            <a:off x="3241291" y="5537690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84BBEE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5">
                <a:sym typeface="+mn-ea"/>
              </a:rPr>
              <a:t>3 * C3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20" name="Google Shape;5814;p102"/>
          <p:cNvSpPr/>
          <p:nvPr/>
        </p:nvSpPr>
        <p:spPr>
          <a:xfrm>
            <a:off x="3241291" y="7463650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cxnSp>
        <p:nvCxnSpPr>
          <p:cNvPr id="22" name="直接箭头连接符 21"/>
          <p:cNvCxnSpPr>
            <a:stCxn id="17" idx="3"/>
            <a:endCxn id="20" idx="1"/>
          </p:cNvCxnSpPr>
          <p:nvPr/>
        </p:nvCxnSpPr>
        <p:spPr>
          <a:xfrm>
            <a:off x="2115745" y="7643492"/>
            <a:ext cx="1125220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4" idx="3"/>
            <a:endCxn id="11" idx="1"/>
          </p:cNvCxnSpPr>
          <p:nvPr/>
        </p:nvCxnSpPr>
        <p:spPr>
          <a:xfrm>
            <a:off x="2268855" y="5904865"/>
            <a:ext cx="972185" cy="454660"/>
          </a:xfrm>
          <a:prstGeom prst="bentConnector3">
            <a:avLst>
              <a:gd name="adj1" fmla="val 50033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4918822" y="2917776"/>
            <a:ext cx="2126224" cy="318902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31" name="Google Shape;3289;p52"/>
          <p:cNvSpPr/>
          <p:nvPr/>
        </p:nvSpPr>
        <p:spPr>
          <a:xfrm>
            <a:off x="5363713" y="3048962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32" name="Google Shape;3289;p52"/>
          <p:cNvSpPr/>
          <p:nvPr/>
        </p:nvSpPr>
        <p:spPr>
          <a:xfrm>
            <a:off x="5363713" y="4332935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33" name="Google Shape;3289;p52"/>
          <p:cNvSpPr/>
          <p:nvPr/>
        </p:nvSpPr>
        <p:spPr>
          <a:xfrm>
            <a:off x="5363713" y="4974922"/>
            <a:ext cx="1437161" cy="359335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Upsample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34" name="Google Shape;3289;p52"/>
          <p:cNvSpPr/>
          <p:nvPr/>
        </p:nvSpPr>
        <p:spPr>
          <a:xfrm>
            <a:off x="5363713" y="3690948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84BBEE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5">
                <a:sym typeface="+mn-ea"/>
              </a:rPr>
              <a:t>3 * C3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35" name="Google Shape;5814;p102"/>
          <p:cNvSpPr/>
          <p:nvPr/>
        </p:nvSpPr>
        <p:spPr>
          <a:xfrm>
            <a:off x="5363713" y="5616908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36" name="圆角矩形 35"/>
          <p:cNvSpPr/>
          <p:nvPr/>
        </p:nvSpPr>
        <p:spPr>
          <a:xfrm>
            <a:off x="7025400" y="438554"/>
            <a:ext cx="2126224" cy="318902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37" name="Google Shape;3289;p52"/>
          <p:cNvSpPr/>
          <p:nvPr/>
        </p:nvSpPr>
        <p:spPr>
          <a:xfrm>
            <a:off x="7470291" y="569739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38" name="Google Shape;3289;p52"/>
          <p:cNvSpPr/>
          <p:nvPr/>
        </p:nvSpPr>
        <p:spPr>
          <a:xfrm>
            <a:off x="7470291" y="1853713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39" name="Google Shape;3289;p52"/>
          <p:cNvSpPr/>
          <p:nvPr/>
        </p:nvSpPr>
        <p:spPr>
          <a:xfrm>
            <a:off x="7470291" y="2495700"/>
            <a:ext cx="1437161" cy="359335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Upsample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40" name="Google Shape;3289;p52"/>
          <p:cNvSpPr/>
          <p:nvPr/>
        </p:nvSpPr>
        <p:spPr>
          <a:xfrm>
            <a:off x="7470291" y="1211726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Trans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41" name="Google Shape;5814;p102"/>
          <p:cNvSpPr/>
          <p:nvPr/>
        </p:nvSpPr>
        <p:spPr>
          <a:xfrm>
            <a:off x="7470926" y="3114191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42" name="圆角矩形 41"/>
          <p:cNvSpPr/>
          <p:nvPr/>
        </p:nvSpPr>
        <p:spPr>
          <a:xfrm>
            <a:off x="9151625" y="2308744"/>
            <a:ext cx="2126224" cy="26655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5" name="Google Shape;3289;p52"/>
          <p:cNvSpPr/>
          <p:nvPr/>
        </p:nvSpPr>
        <p:spPr>
          <a:xfrm>
            <a:off x="9495750" y="3114238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61" name="Google Shape;5814;p102"/>
          <p:cNvSpPr/>
          <p:nvPr/>
        </p:nvSpPr>
        <p:spPr>
          <a:xfrm>
            <a:off x="9495750" y="2570482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62" name="Google Shape;3289;p52"/>
          <p:cNvSpPr/>
          <p:nvPr/>
        </p:nvSpPr>
        <p:spPr>
          <a:xfrm>
            <a:off x="9496384" y="3723269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Trans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63" name="Google Shape;3289;p52"/>
          <p:cNvSpPr/>
          <p:nvPr/>
        </p:nvSpPr>
        <p:spPr>
          <a:xfrm>
            <a:off x="9495750" y="4332301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1277215" y="4312021"/>
            <a:ext cx="2126224" cy="26655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65" name="Google Shape;3289;p52"/>
          <p:cNvSpPr/>
          <p:nvPr/>
        </p:nvSpPr>
        <p:spPr>
          <a:xfrm>
            <a:off x="11621341" y="5178355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66" name="Google Shape;5814;p102"/>
          <p:cNvSpPr/>
          <p:nvPr/>
        </p:nvSpPr>
        <p:spPr>
          <a:xfrm>
            <a:off x="11621341" y="4634599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67" name="Google Shape;3289;p52"/>
          <p:cNvSpPr/>
          <p:nvPr/>
        </p:nvSpPr>
        <p:spPr>
          <a:xfrm>
            <a:off x="11621974" y="5787387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2 * Trans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68" name="Google Shape;3289;p52"/>
          <p:cNvSpPr/>
          <p:nvPr/>
        </p:nvSpPr>
        <p:spPr>
          <a:xfrm>
            <a:off x="11621341" y="6396418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13059949" y="6715827"/>
            <a:ext cx="2126224" cy="177449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70" name="Google Shape;3289;p52"/>
          <p:cNvSpPr/>
          <p:nvPr/>
        </p:nvSpPr>
        <p:spPr>
          <a:xfrm>
            <a:off x="13479490" y="7463650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71" name="Google Shape;5814;p102"/>
          <p:cNvSpPr/>
          <p:nvPr/>
        </p:nvSpPr>
        <p:spPr>
          <a:xfrm>
            <a:off x="13479490" y="6928767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72" name="Google Shape;3289;p52"/>
          <p:cNvSpPr/>
          <p:nvPr/>
        </p:nvSpPr>
        <p:spPr>
          <a:xfrm>
            <a:off x="13479490" y="8011208"/>
            <a:ext cx="1437340" cy="359335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3 * Trans</a:t>
            </a:r>
            <a:endParaRPr lang="en-US" sz="1925">
              <a:solidFill>
                <a:schemeClr val="tx1"/>
              </a:solidFill>
            </a:endParaRPr>
          </a:p>
        </p:txBody>
      </p:sp>
      <p:cxnSp>
        <p:nvCxnSpPr>
          <p:cNvPr id="75" name="肘形连接符 74"/>
          <p:cNvCxnSpPr>
            <a:stCxn id="3" idx="3"/>
            <a:endCxn id="38" idx="1"/>
          </p:cNvCxnSpPr>
          <p:nvPr/>
        </p:nvCxnSpPr>
        <p:spPr>
          <a:xfrm flipV="1">
            <a:off x="2265680" y="2033270"/>
            <a:ext cx="5204460" cy="262255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3289" idx="3"/>
            <a:endCxn id="35" idx="2"/>
          </p:cNvCxnSpPr>
          <p:nvPr/>
        </p:nvCxnSpPr>
        <p:spPr>
          <a:xfrm>
            <a:off x="4678632" y="5075688"/>
            <a:ext cx="1403752" cy="900556"/>
          </a:xfrm>
          <a:prstGeom prst="bentConnector4">
            <a:avLst>
              <a:gd name="adj1" fmla="val 24424"/>
              <a:gd name="adj2" fmla="val 12639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0" idx="3"/>
            <a:endCxn id="70" idx="1"/>
          </p:cNvCxnSpPr>
          <p:nvPr/>
        </p:nvCxnSpPr>
        <p:spPr>
          <a:xfrm>
            <a:off x="4678632" y="7643634"/>
            <a:ext cx="8800858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68" idx="3"/>
            <a:endCxn id="71" idx="0"/>
          </p:cNvCxnSpPr>
          <p:nvPr/>
        </p:nvCxnSpPr>
        <p:spPr>
          <a:xfrm>
            <a:off x="13058681" y="6576403"/>
            <a:ext cx="1139479" cy="352364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/>
          <p:cNvCxnSpPr>
            <a:stCxn id="71" idx="2"/>
          </p:cNvCxnSpPr>
          <p:nvPr/>
        </p:nvCxnSpPr>
        <p:spPr>
          <a:xfrm rot="5400000">
            <a:off x="14091690" y="7390769"/>
            <a:ext cx="209771" cy="3802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endCxn id="72" idx="0"/>
          </p:cNvCxnSpPr>
          <p:nvPr/>
        </p:nvCxnSpPr>
        <p:spPr>
          <a:xfrm rot="5400000" flipV="1">
            <a:off x="14088521" y="7900936"/>
            <a:ext cx="216108" cy="3802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/>
          <p:cNvCxnSpPr/>
          <p:nvPr/>
        </p:nvCxnSpPr>
        <p:spPr>
          <a:xfrm>
            <a:off x="10948934" y="4525594"/>
            <a:ext cx="660365" cy="282018"/>
          </a:xfrm>
          <a:prstGeom prst="bentConnector3">
            <a:avLst>
              <a:gd name="adj1" fmla="val 50096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连接符 83"/>
          <p:cNvCxnSpPr>
            <a:stCxn id="35" idx="3"/>
            <a:endCxn id="65" idx="1"/>
          </p:cNvCxnSpPr>
          <p:nvPr/>
        </p:nvCxnSpPr>
        <p:spPr>
          <a:xfrm flipV="1">
            <a:off x="6801053" y="5358339"/>
            <a:ext cx="4820287" cy="438554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3" idx="2"/>
            <a:endCxn id="10" idx="0"/>
          </p:cNvCxnSpPr>
          <p:nvPr/>
        </p:nvCxnSpPr>
        <p:spPr>
          <a:xfrm>
            <a:off x="1522563" y="2570783"/>
            <a:ext cx="13335" cy="131762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10" idx="2"/>
            <a:endCxn id="24" idx="0"/>
          </p:cNvCxnSpPr>
          <p:nvPr/>
        </p:nvCxnSpPr>
        <p:spPr>
          <a:xfrm flipH="1">
            <a:off x="1535262" y="4438359"/>
            <a:ext cx="635" cy="119062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20" idx="0"/>
            <a:endCxn id="18" idx="2"/>
          </p:cNvCxnSpPr>
          <p:nvPr/>
        </p:nvCxnSpPr>
        <p:spPr>
          <a:xfrm flipV="1">
            <a:off x="3959961" y="7180998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flipV="1">
            <a:off x="3959961" y="6539012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 flipV="1">
            <a:off x="3959961" y="5897025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V="1">
            <a:off x="3959961" y="5255038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 flipV="1">
            <a:off x="6082383" y="5338693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endCxn id="32" idx="2"/>
          </p:cNvCxnSpPr>
          <p:nvPr/>
        </p:nvCxnSpPr>
        <p:spPr>
          <a:xfrm flipV="1">
            <a:off x="6082383" y="4692270"/>
            <a:ext cx="0" cy="30166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32" idx="0"/>
          </p:cNvCxnSpPr>
          <p:nvPr/>
        </p:nvCxnSpPr>
        <p:spPr>
          <a:xfrm flipV="1">
            <a:off x="6082383" y="4029370"/>
            <a:ext cx="0" cy="30356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endCxn id="31" idx="2"/>
          </p:cNvCxnSpPr>
          <p:nvPr/>
        </p:nvCxnSpPr>
        <p:spPr>
          <a:xfrm flipV="1">
            <a:off x="6082383" y="3408297"/>
            <a:ext cx="0" cy="30990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24" idx="2"/>
            <a:endCxn id="17" idx="0"/>
          </p:cNvCxnSpPr>
          <p:nvPr/>
        </p:nvCxnSpPr>
        <p:spPr>
          <a:xfrm>
            <a:off x="1535261" y="6179622"/>
            <a:ext cx="635" cy="119888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肘形连接符 103"/>
          <p:cNvCxnSpPr>
            <a:stCxn id="31" idx="3"/>
            <a:endCxn id="41" idx="2"/>
          </p:cNvCxnSpPr>
          <p:nvPr/>
        </p:nvCxnSpPr>
        <p:spPr>
          <a:xfrm>
            <a:off x="6800850" y="3228975"/>
            <a:ext cx="1388745" cy="244475"/>
          </a:xfrm>
          <a:prstGeom prst="bentConnector4">
            <a:avLst>
              <a:gd name="adj1" fmla="val 24143"/>
              <a:gd name="adj2" fmla="val 197403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41" idx="3"/>
            <a:endCxn id="45" idx="1"/>
          </p:cNvCxnSpPr>
          <p:nvPr/>
        </p:nvCxnSpPr>
        <p:spPr>
          <a:xfrm>
            <a:off x="8907632" y="3293541"/>
            <a:ext cx="588010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V="1">
            <a:off x="8188962" y="2855035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V="1">
            <a:off x="8188962" y="2213048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 flipV="1">
            <a:off x="8188962" y="1571061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V="1">
            <a:off x="8188962" y="929075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37" idx="3"/>
            <a:endCxn id="61" idx="0"/>
          </p:cNvCxnSpPr>
          <p:nvPr/>
        </p:nvCxnSpPr>
        <p:spPr>
          <a:xfrm>
            <a:off x="8907632" y="749090"/>
            <a:ext cx="1306788" cy="1821392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61" idx="2"/>
          </p:cNvCxnSpPr>
          <p:nvPr/>
        </p:nvCxnSpPr>
        <p:spPr>
          <a:xfrm>
            <a:off x="10214420" y="2929817"/>
            <a:ext cx="634" cy="21737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45" idx="2"/>
          </p:cNvCxnSpPr>
          <p:nvPr/>
        </p:nvCxnSpPr>
        <p:spPr>
          <a:xfrm>
            <a:off x="10214420" y="3473573"/>
            <a:ext cx="0" cy="24969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62" idx="2"/>
          </p:cNvCxnSpPr>
          <p:nvPr/>
        </p:nvCxnSpPr>
        <p:spPr>
          <a:xfrm>
            <a:off x="10215054" y="4082604"/>
            <a:ext cx="0" cy="25476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12339377" y="4993934"/>
            <a:ext cx="634" cy="21737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65" idx="2"/>
            <a:endCxn id="67" idx="0"/>
          </p:cNvCxnSpPr>
          <p:nvPr/>
        </p:nvCxnSpPr>
        <p:spPr>
          <a:xfrm>
            <a:off x="12340011" y="5537690"/>
            <a:ext cx="634" cy="24969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>
            <a:off x="12340645" y="6146722"/>
            <a:ext cx="634" cy="24969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Google Shape;5814;p102"/>
          <p:cNvSpPr/>
          <p:nvPr/>
        </p:nvSpPr>
        <p:spPr>
          <a:xfrm>
            <a:off x="16122219" y="1211726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118" name="Google Shape;5814;p102"/>
          <p:cNvSpPr/>
          <p:nvPr/>
        </p:nvSpPr>
        <p:spPr>
          <a:xfrm>
            <a:off x="16122219" y="3723269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120" name="Google Shape;5814;p102"/>
          <p:cNvSpPr/>
          <p:nvPr/>
        </p:nvSpPr>
        <p:spPr>
          <a:xfrm>
            <a:off x="16122219" y="5796893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121" name="Google Shape;5814;p102"/>
          <p:cNvSpPr/>
          <p:nvPr/>
        </p:nvSpPr>
        <p:spPr>
          <a:xfrm>
            <a:off x="16122219" y="8013109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cxnSp>
        <p:nvCxnSpPr>
          <p:cNvPr id="122" name="肘形连接符 121"/>
          <p:cNvCxnSpPr>
            <a:endCxn id="117" idx="1"/>
          </p:cNvCxnSpPr>
          <p:nvPr/>
        </p:nvCxnSpPr>
        <p:spPr>
          <a:xfrm>
            <a:off x="8907632" y="1389809"/>
            <a:ext cx="7214587" cy="3169"/>
          </a:xfrm>
          <a:prstGeom prst="bentConnector3">
            <a:avLst>
              <a:gd name="adj1" fmla="val 5000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肘形连接符 122"/>
          <p:cNvCxnSpPr>
            <a:stCxn id="62" idx="3"/>
            <a:endCxn id="118" idx="1"/>
          </p:cNvCxnSpPr>
          <p:nvPr/>
        </p:nvCxnSpPr>
        <p:spPr>
          <a:xfrm>
            <a:off x="10933724" y="3903254"/>
            <a:ext cx="5188495" cy="316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67" idx="3"/>
            <a:endCxn id="120" idx="1"/>
          </p:cNvCxnSpPr>
          <p:nvPr/>
        </p:nvCxnSpPr>
        <p:spPr>
          <a:xfrm>
            <a:off x="13059315" y="5967371"/>
            <a:ext cx="3062904" cy="95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肘形连接符 125"/>
          <p:cNvCxnSpPr>
            <a:stCxn id="72" idx="3"/>
            <a:endCxn id="121" idx="1"/>
          </p:cNvCxnSpPr>
          <p:nvPr/>
        </p:nvCxnSpPr>
        <p:spPr>
          <a:xfrm>
            <a:off x="14916830" y="8191193"/>
            <a:ext cx="1205389" cy="19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Google Shape;3209;p50"/>
          <p:cNvSpPr/>
          <p:nvPr/>
        </p:nvSpPr>
        <p:spPr>
          <a:xfrm>
            <a:off x="18236367" y="985977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129" name="Google Shape;3209;p50"/>
          <p:cNvSpPr/>
          <p:nvPr/>
        </p:nvSpPr>
        <p:spPr>
          <a:xfrm>
            <a:off x="18236367" y="3578006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130" name="Google Shape;3209;p50"/>
          <p:cNvSpPr/>
          <p:nvPr/>
        </p:nvSpPr>
        <p:spPr>
          <a:xfrm>
            <a:off x="18236367" y="5594592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131" name="Google Shape;3209;p50"/>
          <p:cNvSpPr/>
          <p:nvPr/>
        </p:nvSpPr>
        <p:spPr>
          <a:xfrm>
            <a:off x="18236367" y="7822850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cxnSp>
        <p:nvCxnSpPr>
          <p:cNvPr id="132" name="直接箭头连接符 131"/>
          <p:cNvCxnSpPr>
            <a:stCxn id="117" idx="3"/>
            <a:endCxn id="127" idx="2"/>
          </p:cNvCxnSpPr>
          <p:nvPr/>
        </p:nvCxnSpPr>
        <p:spPr>
          <a:xfrm>
            <a:off x="17559559" y="1391711"/>
            <a:ext cx="676843" cy="152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>
          <a:xfrm>
            <a:off x="17559559" y="3888044"/>
            <a:ext cx="676843" cy="152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17559559" y="5976877"/>
            <a:ext cx="676843" cy="152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17559559" y="8191193"/>
            <a:ext cx="676843" cy="152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19445593" y="3661796"/>
            <a:ext cx="6147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795" b="1"/>
              <a:t>2</a:t>
            </a:r>
            <a:endParaRPr lang="en-US" altLang="zh-CN" sz="1795" b="1"/>
          </a:p>
        </p:txBody>
      </p:sp>
      <p:sp>
        <p:nvSpPr>
          <p:cNvPr id="136" name="文本框 135"/>
          <p:cNvSpPr txBox="1"/>
          <p:nvPr/>
        </p:nvSpPr>
        <p:spPr>
          <a:xfrm>
            <a:off x="19445593" y="5703732"/>
            <a:ext cx="6147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795" b="1"/>
              <a:t>3</a:t>
            </a:r>
            <a:endParaRPr lang="en-US" altLang="zh-CN" sz="1795" b="1"/>
          </a:p>
        </p:txBody>
      </p:sp>
      <p:sp>
        <p:nvSpPr>
          <p:cNvPr id="137" name="文本框 136"/>
          <p:cNvSpPr txBox="1"/>
          <p:nvPr/>
        </p:nvSpPr>
        <p:spPr>
          <a:xfrm>
            <a:off x="19445593" y="7865446"/>
            <a:ext cx="6147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795" b="1"/>
              <a:t>4</a:t>
            </a:r>
            <a:endParaRPr lang="en-US" altLang="zh-CN" sz="1795" b="1"/>
          </a:p>
        </p:txBody>
      </p:sp>
      <p:sp>
        <p:nvSpPr>
          <p:cNvPr id="138" name="文本框 137"/>
          <p:cNvSpPr txBox="1"/>
          <p:nvPr/>
        </p:nvSpPr>
        <p:spPr>
          <a:xfrm>
            <a:off x="19445593" y="1091314"/>
            <a:ext cx="6147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795" b="1"/>
              <a:t>1</a:t>
            </a:r>
            <a:endParaRPr lang="en-US" altLang="zh-CN" sz="1795" b="1"/>
          </a:p>
        </p:txBody>
      </p:sp>
      <p:sp>
        <p:nvSpPr>
          <p:cNvPr id="140" name="文本框 139"/>
          <p:cNvSpPr txBox="1"/>
          <p:nvPr/>
        </p:nvSpPr>
        <p:spPr>
          <a:xfrm>
            <a:off x="5746497" y="212939"/>
            <a:ext cx="1807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795" b="1">
                <a:solidFill>
                  <a:schemeClr val="tx1"/>
                </a:solidFill>
              </a:rPr>
              <a:t>Neck</a:t>
            </a:r>
            <a:endParaRPr lang="en-US" altLang="zh-CN" sz="2795" b="1">
              <a:solidFill>
                <a:schemeClr val="tx1"/>
              </a:solidFill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6944824" y="438554"/>
            <a:ext cx="215157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795" b="1">
                <a:solidFill>
                  <a:schemeClr val="tx1"/>
                </a:solidFill>
              </a:rPr>
              <a:t>TPH</a:t>
            </a:r>
            <a:endParaRPr lang="en-US" altLang="zh-CN" sz="2795" b="1">
              <a:solidFill>
                <a:schemeClr val="tx1"/>
              </a:solidFill>
            </a:endParaRPr>
          </a:p>
        </p:txBody>
      </p:sp>
      <p:sp>
        <p:nvSpPr>
          <p:cNvPr id="3" name="Google Shape;5819;p102"/>
          <p:cNvSpPr/>
          <p:nvPr/>
        </p:nvSpPr>
        <p:spPr>
          <a:xfrm>
            <a:off x="779145" y="2019935"/>
            <a:ext cx="1486535" cy="550545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EfficientNet</a:t>
            </a:r>
            <a:endParaRPr lang="en-US"/>
          </a:p>
        </p:txBody>
      </p:sp>
      <p:sp>
        <p:nvSpPr>
          <p:cNvPr id="10" name="Google Shape;5819;p102"/>
          <p:cNvSpPr/>
          <p:nvPr/>
        </p:nvSpPr>
        <p:spPr>
          <a:xfrm>
            <a:off x="802005" y="3888105"/>
            <a:ext cx="1467485" cy="550545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EfficientNet</a:t>
            </a:r>
            <a:endParaRPr lang="en-US"/>
          </a:p>
        </p:txBody>
      </p:sp>
      <p:sp>
        <p:nvSpPr>
          <p:cNvPr id="24" name="Google Shape;5819;p102"/>
          <p:cNvSpPr/>
          <p:nvPr/>
        </p:nvSpPr>
        <p:spPr>
          <a:xfrm>
            <a:off x="801370" y="5629275"/>
            <a:ext cx="1467485" cy="550545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EfficientNet</a:t>
            </a:r>
            <a:endParaRPr lang="en-US"/>
          </a:p>
        </p:txBody>
      </p:sp>
      <p:cxnSp>
        <p:nvCxnSpPr>
          <p:cNvPr id="27" name="肘形连接符 26"/>
          <p:cNvCxnSpPr>
            <a:stCxn id="10" idx="3"/>
            <a:endCxn id="32" idx="1"/>
          </p:cNvCxnSpPr>
          <p:nvPr/>
        </p:nvCxnSpPr>
        <p:spPr>
          <a:xfrm>
            <a:off x="2269490" y="4163695"/>
            <a:ext cx="3094355" cy="349250"/>
          </a:xfrm>
          <a:prstGeom prst="bentConnector3">
            <a:avLst>
              <a:gd name="adj1" fmla="val 5001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42" name="圆角矩形 141"/>
          <p:cNvSpPr/>
          <p:nvPr/>
        </p:nvSpPr>
        <p:spPr>
          <a:xfrm>
            <a:off x="14685482" y="1888303"/>
            <a:ext cx="1333312" cy="5440746"/>
          </a:xfrm>
          <a:prstGeom prst="roundRect">
            <a:avLst/>
          </a:prstGeom>
          <a:solidFill>
            <a:srgbClr val="9BD5F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139" name="圆角矩形 138"/>
          <p:cNvSpPr/>
          <p:nvPr/>
        </p:nvSpPr>
        <p:spPr>
          <a:xfrm>
            <a:off x="4582312" y="1889136"/>
            <a:ext cx="9940673" cy="5914905"/>
          </a:xfrm>
          <a:prstGeom prst="roundRect">
            <a:avLst/>
          </a:prstGeom>
          <a:solidFill>
            <a:srgbClr val="C7A3E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21" name="圆角矩形 20"/>
          <p:cNvSpPr/>
          <p:nvPr/>
        </p:nvSpPr>
        <p:spPr>
          <a:xfrm>
            <a:off x="4793975" y="5139084"/>
            <a:ext cx="1363311" cy="200746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8" name="流程图: 可选过程 7"/>
          <p:cNvSpPr/>
          <p:nvPr/>
        </p:nvSpPr>
        <p:spPr>
          <a:xfrm>
            <a:off x="2874006" y="1889136"/>
            <a:ext cx="1466643" cy="5439079"/>
          </a:xfrm>
          <a:prstGeom prst="flowChartAlternateProcess">
            <a:avLst/>
          </a:prstGeom>
          <a:solidFill>
            <a:schemeClr val="accent2">
              <a:lumMod val="20000"/>
              <a:lumOff val="8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17" name="Google Shape;5821;p102"/>
          <p:cNvSpPr/>
          <p:nvPr/>
        </p:nvSpPr>
        <p:spPr>
          <a:xfrm>
            <a:off x="3172172" y="6705908"/>
            <a:ext cx="889009" cy="405820"/>
          </a:xfrm>
          <a:prstGeom prst="roundRect">
            <a:avLst/>
          </a:prstGeom>
          <a:solidFill>
            <a:srgbClr val="84BB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/>
              <a:t>SPPF</a:t>
            </a:r>
            <a:endParaRPr lang="en-US" sz="1380"/>
          </a:p>
        </p:txBody>
      </p:sp>
      <p:sp>
        <p:nvSpPr>
          <p:cNvPr id="2" name="文本框 1"/>
          <p:cNvSpPr txBox="1"/>
          <p:nvPr/>
        </p:nvSpPr>
        <p:spPr>
          <a:xfrm>
            <a:off x="2792670" y="1888051"/>
            <a:ext cx="1648733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140" b="1">
                <a:solidFill>
                  <a:schemeClr val="tx1"/>
                </a:solidFill>
              </a:rPr>
              <a:t>Backbone</a:t>
            </a:r>
            <a:endParaRPr lang="en-US" altLang="zh-CN" sz="2140" b="1">
              <a:solidFill>
                <a:schemeClr val="tx1"/>
              </a:solidFill>
            </a:endParaRPr>
          </a:p>
        </p:txBody>
      </p:sp>
      <p:sp>
        <p:nvSpPr>
          <p:cNvPr id="11" name="Google Shape;3289;p52"/>
          <p:cNvSpPr/>
          <p:nvPr/>
        </p:nvSpPr>
        <p:spPr>
          <a:xfrm>
            <a:off x="4923621" y="5787106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olidFill>
                  <a:schemeClr val="tx1"/>
                </a:solidFill>
              </a:rPr>
              <a:t>Concat</a:t>
            </a:r>
            <a:endParaRPr lang="en-US" sz="1220">
              <a:solidFill>
                <a:schemeClr val="tx1"/>
              </a:solidFill>
            </a:endParaRPr>
          </a:p>
        </p:txBody>
      </p:sp>
      <p:sp>
        <p:nvSpPr>
          <p:cNvPr id="18" name="Google Shape;3289;p52"/>
          <p:cNvSpPr/>
          <p:nvPr/>
        </p:nvSpPr>
        <p:spPr>
          <a:xfrm>
            <a:off x="4923621" y="6279055"/>
            <a:ext cx="1101285" cy="275355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olidFill>
                  <a:schemeClr val="tx1"/>
                </a:solidFill>
              </a:rPr>
              <a:t>Upsample</a:t>
            </a:r>
            <a:endParaRPr lang="en-US" sz="1380">
              <a:solidFill>
                <a:schemeClr val="tx1"/>
              </a:solidFill>
            </a:endParaRPr>
          </a:p>
        </p:txBody>
      </p:sp>
      <p:sp>
        <p:nvSpPr>
          <p:cNvPr id="19" name="Google Shape;3289;p52"/>
          <p:cNvSpPr/>
          <p:nvPr/>
        </p:nvSpPr>
        <p:spPr>
          <a:xfrm>
            <a:off x="4923621" y="5295156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84BBEE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5">
                <a:sym typeface="+mn-ea"/>
              </a:rPr>
              <a:t>3 * C3</a:t>
            </a:r>
            <a:endParaRPr lang="en-US" sz="1475">
              <a:solidFill>
                <a:schemeClr val="tx1"/>
              </a:solidFill>
            </a:endParaRPr>
          </a:p>
        </p:txBody>
      </p:sp>
      <p:sp>
        <p:nvSpPr>
          <p:cNvPr id="20" name="Google Shape;5814;p102"/>
          <p:cNvSpPr/>
          <p:nvPr/>
        </p:nvSpPr>
        <p:spPr>
          <a:xfrm>
            <a:off x="4923621" y="6771004"/>
            <a:ext cx="1101285" cy="275321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80"/>
              <a:t>Conv</a:t>
            </a:r>
            <a:endParaRPr lang="en-US" altLang="en-GB" sz="1380"/>
          </a:p>
        </p:txBody>
      </p:sp>
      <p:cxnSp>
        <p:nvCxnSpPr>
          <p:cNvPr id="22" name="直接箭头连接符 21"/>
          <p:cNvCxnSpPr>
            <a:stCxn id="17" idx="3"/>
            <a:endCxn id="20" idx="1"/>
          </p:cNvCxnSpPr>
          <p:nvPr/>
        </p:nvCxnSpPr>
        <p:spPr>
          <a:xfrm>
            <a:off x="4061125" y="6908815"/>
            <a:ext cx="862247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4" idx="3"/>
            <a:endCxn id="11" idx="1"/>
          </p:cNvCxnSpPr>
          <p:nvPr/>
        </p:nvCxnSpPr>
        <p:spPr>
          <a:xfrm>
            <a:off x="4178452" y="5576520"/>
            <a:ext cx="744977" cy="348403"/>
          </a:xfrm>
          <a:prstGeom prst="bentConnector3">
            <a:avLst>
              <a:gd name="adj1" fmla="val 50033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6420616" y="3713274"/>
            <a:ext cx="1394144" cy="201830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32" name="Google Shape;3289;p52"/>
          <p:cNvSpPr/>
          <p:nvPr/>
        </p:nvSpPr>
        <p:spPr>
          <a:xfrm>
            <a:off x="6550016" y="4371962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olidFill>
                  <a:schemeClr val="tx1"/>
                </a:solidFill>
              </a:rPr>
              <a:t>Concat</a:t>
            </a:r>
            <a:endParaRPr lang="en-US" sz="1220">
              <a:solidFill>
                <a:schemeClr val="tx1"/>
              </a:solidFill>
            </a:endParaRPr>
          </a:p>
        </p:txBody>
      </p:sp>
      <p:sp>
        <p:nvSpPr>
          <p:cNvPr id="33" name="Google Shape;3289;p52"/>
          <p:cNvSpPr/>
          <p:nvPr/>
        </p:nvSpPr>
        <p:spPr>
          <a:xfrm>
            <a:off x="6550016" y="4863912"/>
            <a:ext cx="1101285" cy="275355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olidFill>
                  <a:schemeClr val="tx1"/>
                </a:solidFill>
              </a:rPr>
              <a:t>Upsample</a:t>
            </a:r>
            <a:endParaRPr lang="en-US" sz="1380">
              <a:solidFill>
                <a:schemeClr val="tx1"/>
              </a:solidFill>
            </a:endParaRPr>
          </a:p>
        </p:txBody>
      </p:sp>
      <p:sp>
        <p:nvSpPr>
          <p:cNvPr id="34" name="Google Shape;3289;p52"/>
          <p:cNvSpPr/>
          <p:nvPr/>
        </p:nvSpPr>
        <p:spPr>
          <a:xfrm>
            <a:off x="6550016" y="3880014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84BBEE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5">
                <a:sym typeface="+mn-ea"/>
              </a:rPr>
              <a:t>3 * C3</a:t>
            </a:r>
            <a:endParaRPr lang="en-US" sz="1475">
              <a:solidFill>
                <a:schemeClr val="tx1"/>
              </a:solidFill>
            </a:endParaRPr>
          </a:p>
        </p:txBody>
      </p:sp>
      <p:sp>
        <p:nvSpPr>
          <p:cNvPr id="35" name="Google Shape;5814;p102"/>
          <p:cNvSpPr/>
          <p:nvPr/>
        </p:nvSpPr>
        <p:spPr>
          <a:xfrm>
            <a:off x="6550016" y="5355861"/>
            <a:ext cx="1101285" cy="275321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80"/>
              <a:t>Conv</a:t>
            </a:r>
            <a:endParaRPr lang="en-US" altLang="en-GB" sz="1380"/>
          </a:p>
        </p:txBody>
      </p:sp>
      <p:sp>
        <p:nvSpPr>
          <p:cNvPr id="42" name="圆角矩形 41"/>
          <p:cNvSpPr/>
          <p:nvPr/>
        </p:nvSpPr>
        <p:spPr>
          <a:xfrm>
            <a:off x="9523899" y="2820788"/>
            <a:ext cx="1472476" cy="15358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45" name="Google Shape;3289;p52"/>
          <p:cNvSpPr/>
          <p:nvPr/>
        </p:nvSpPr>
        <p:spPr>
          <a:xfrm>
            <a:off x="9716363" y="3438085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olidFill>
                  <a:schemeClr val="tx1"/>
                </a:solidFill>
              </a:rPr>
              <a:t>Concat</a:t>
            </a:r>
            <a:endParaRPr lang="en-US" sz="1220">
              <a:solidFill>
                <a:schemeClr val="tx1"/>
              </a:solidFill>
            </a:endParaRPr>
          </a:p>
        </p:txBody>
      </p:sp>
      <p:sp>
        <p:nvSpPr>
          <p:cNvPr id="61" name="Google Shape;5814;p102"/>
          <p:cNvSpPr/>
          <p:nvPr/>
        </p:nvSpPr>
        <p:spPr>
          <a:xfrm>
            <a:off x="9716363" y="3021409"/>
            <a:ext cx="1101285" cy="275321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80"/>
              <a:t>Conv</a:t>
            </a:r>
            <a:endParaRPr lang="en-US" altLang="en-GB" sz="1380"/>
          </a:p>
        </p:txBody>
      </p:sp>
      <p:sp>
        <p:nvSpPr>
          <p:cNvPr id="64" name="圆角矩形 63"/>
          <p:cNvSpPr/>
          <p:nvPr/>
        </p:nvSpPr>
        <p:spPr>
          <a:xfrm>
            <a:off x="11176372" y="4355763"/>
            <a:ext cx="1415811" cy="156830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65" name="Google Shape;3289;p52"/>
          <p:cNvSpPr/>
          <p:nvPr/>
        </p:nvSpPr>
        <p:spPr>
          <a:xfrm>
            <a:off x="11345186" y="5019801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olidFill>
                  <a:schemeClr val="tx1"/>
                </a:solidFill>
              </a:rPr>
              <a:t>Concat</a:t>
            </a:r>
            <a:endParaRPr lang="en-US" sz="1220">
              <a:solidFill>
                <a:schemeClr val="tx1"/>
              </a:solidFill>
            </a:endParaRPr>
          </a:p>
        </p:txBody>
      </p:sp>
      <p:sp>
        <p:nvSpPr>
          <p:cNvPr id="66" name="Google Shape;5814;p102"/>
          <p:cNvSpPr/>
          <p:nvPr/>
        </p:nvSpPr>
        <p:spPr>
          <a:xfrm>
            <a:off x="11345186" y="4603125"/>
            <a:ext cx="1101285" cy="275321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80"/>
              <a:t>Conv</a:t>
            </a:r>
            <a:endParaRPr lang="en-US" altLang="en-GB" sz="1380"/>
          </a:p>
        </p:txBody>
      </p:sp>
      <p:sp>
        <p:nvSpPr>
          <p:cNvPr id="69" name="圆角矩形 68"/>
          <p:cNvSpPr/>
          <p:nvPr/>
        </p:nvSpPr>
        <p:spPr>
          <a:xfrm>
            <a:off x="12647182" y="6279066"/>
            <a:ext cx="1360811" cy="135997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70" name="Google Shape;3289;p52"/>
          <p:cNvSpPr/>
          <p:nvPr/>
        </p:nvSpPr>
        <p:spPr>
          <a:xfrm>
            <a:off x="12769071" y="6771004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olidFill>
                  <a:schemeClr val="tx1"/>
                </a:solidFill>
              </a:rPr>
              <a:t>Concat</a:t>
            </a:r>
            <a:endParaRPr lang="en-US" sz="1220">
              <a:solidFill>
                <a:schemeClr val="tx1"/>
              </a:solidFill>
            </a:endParaRPr>
          </a:p>
        </p:txBody>
      </p:sp>
      <p:sp>
        <p:nvSpPr>
          <p:cNvPr id="71" name="Google Shape;5814;p102"/>
          <p:cNvSpPr/>
          <p:nvPr/>
        </p:nvSpPr>
        <p:spPr>
          <a:xfrm>
            <a:off x="12769071" y="6361127"/>
            <a:ext cx="1101285" cy="275321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80"/>
              <a:t>Conv</a:t>
            </a:r>
            <a:endParaRPr lang="en-US" altLang="en-GB" sz="1380"/>
          </a:p>
        </p:txBody>
      </p:sp>
      <p:cxnSp>
        <p:nvCxnSpPr>
          <p:cNvPr id="75" name="肘形连接符 74"/>
          <p:cNvCxnSpPr>
            <a:stCxn id="3" idx="3"/>
            <a:endCxn id="45" idx="1"/>
          </p:cNvCxnSpPr>
          <p:nvPr/>
        </p:nvCxnSpPr>
        <p:spPr>
          <a:xfrm>
            <a:off x="4175652" y="2809955"/>
            <a:ext cx="5540744" cy="765821"/>
          </a:xfrm>
          <a:prstGeom prst="bentConnector3">
            <a:avLst>
              <a:gd name="adj1" fmla="val 50008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9" idx="3"/>
            <a:endCxn id="35" idx="2"/>
          </p:cNvCxnSpPr>
          <p:nvPr/>
        </p:nvCxnSpPr>
        <p:spPr>
          <a:xfrm>
            <a:off x="6025622" y="5432412"/>
            <a:ext cx="1074983" cy="198330"/>
          </a:xfrm>
          <a:prstGeom prst="bentConnector4">
            <a:avLst>
              <a:gd name="adj1" fmla="val 24419"/>
              <a:gd name="adj2" fmla="val 257563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0" idx="3"/>
            <a:endCxn id="70" idx="1"/>
          </p:cNvCxnSpPr>
          <p:nvPr/>
        </p:nvCxnSpPr>
        <p:spPr>
          <a:xfrm>
            <a:off x="6025045" y="6908924"/>
            <a:ext cx="6744027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5" idx="2"/>
            <a:endCxn id="71" idx="0"/>
          </p:cNvCxnSpPr>
          <p:nvPr/>
        </p:nvCxnSpPr>
        <p:spPr>
          <a:xfrm rot="5400000" flipV="1">
            <a:off x="12288854" y="5329081"/>
            <a:ext cx="629157" cy="1433310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/>
          <p:cNvCxnSpPr>
            <a:stCxn id="71" idx="2"/>
          </p:cNvCxnSpPr>
          <p:nvPr/>
        </p:nvCxnSpPr>
        <p:spPr>
          <a:xfrm rot="5400000">
            <a:off x="13238195" y="6715156"/>
            <a:ext cx="160745" cy="291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endCxn id="72" idx="0"/>
          </p:cNvCxnSpPr>
          <p:nvPr/>
        </p:nvCxnSpPr>
        <p:spPr>
          <a:xfrm rot="5400000" flipV="1">
            <a:off x="13235766" y="7106093"/>
            <a:ext cx="165602" cy="291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/>
          <p:cNvCxnSpPr>
            <a:stCxn id="4" idx="2"/>
          </p:cNvCxnSpPr>
          <p:nvPr/>
        </p:nvCxnSpPr>
        <p:spPr>
          <a:xfrm rot="5400000" flipV="1">
            <a:off x="10528049" y="3928270"/>
            <a:ext cx="546658" cy="1068316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连接符 83"/>
          <p:cNvCxnSpPr>
            <a:stCxn id="35" idx="3"/>
            <a:endCxn id="65" idx="1"/>
          </p:cNvCxnSpPr>
          <p:nvPr/>
        </p:nvCxnSpPr>
        <p:spPr>
          <a:xfrm flipV="1">
            <a:off x="7651438" y="5157721"/>
            <a:ext cx="3693748" cy="336060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3" idx="2"/>
            <a:endCxn id="10" idx="0"/>
          </p:cNvCxnSpPr>
          <p:nvPr/>
        </p:nvCxnSpPr>
        <p:spPr>
          <a:xfrm>
            <a:off x="3606574" y="3021640"/>
            <a:ext cx="10219" cy="100968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10" idx="2"/>
            <a:endCxn id="24" idx="0"/>
          </p:cNvCxnSpPr>
          <p:nvPr/>
        </p:nvCxnSpPr>
        <p:spPr>
          <a:xfrm flipH="1">
            <a:off x="3616305" y="4452748"/>
            <a:ext cx="487" cy="91236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20" idx="0"/>
            <a:endCxn id="18" idx="2"/>
          </p:cNvCxnSpPr>
          <p:nvPr/>
        </p:nvCxnSpPr>
        <p:spPr>
          <a:xfrm flipV="1">
            <a:off x="5474333" y="6554410"/>
            <a:ext cx="0" cy="21659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flipV="1">
            <a:off x="5474333" y="6062461"/>
            <a:ext cx="0" cy="21659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 flipV="1">
            <a:off x="5474333" y="5570513"/>
            <a:ext cx="0" cy="21659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 flipV="1">
            <a:off x="7100727" y="5142666"/>
            <a:ext cx="0" cy="21659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endCxn id="32" idx="2"/>
          </p:cNvCxnSpPr>
          <p:nvPr/>
        </p:nvCxnSpPr>
        <p:spPr>
          <a:xfrm flipV="1">
            <a:off x="7100727" y="4647318"/>
            <a:ext cx="0" cy="23116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32" idx="0"/>
          </p:cNvCxnSpPr>
          <p:nvPr/>
        </p:nvCxnSpPr>
        <p:spPr>
          <a:xfrm flipV="1">
            <a:off x="7100727" y="4139343"/>
            <a:ext cx="0" cy="23262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24" idx="2"/>
            <a:endCxn id="17" idx="0"/>
          </p:cNvCxnSpPr>
          <p:nvPr/>
        </p:nvCxnSpPr>
        <p:spPr>
          <a:xfrm>
            <a:off x="3616305" y="5787064"/>
            <a:ext cx="487" cy="91869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肘形连接符 103"/>
          <p:cNvCxnSpPr>
            <a:stCxn id="34" idx="3"/>
            <a:endCxn id="61" idx="1"/>
          </p:cNvCxnSpPr>
          <p:nvPr/>
        </p:nvCxnSpPr>
        <p:spPr>
          <a:xfrm flipV="1">
            <a:off x="7651429" y="3159116"/>
            <a:ext cx="2064967" cy="858320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61" idx="2"/>
          </p:cNvCxnSpPr>
          <p:nvPr/>
        </p:nvCxnSpPr>
        <p:spPr>
          <a:xfrm>
            <a:off x="10267073" y="3296764"/>
            <a:ext cx="486" cy="16657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45" idx="2"/>
          </p:cNvCxnSpPr>
          <p:nvPr/>
        </p:nvCxnSpPr>
        <p:spPr>
          <a:xfrm>
            <a:off x="10267073" y="3713440"/>
            <a:ext cx="0" cy="19134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11895411" y="4878480"/>
            <a:ext cx="486" cy="16657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65" idx="2"/>
            <a:endCxn id="67" idx="0"/>
          </p:cNvCxnSpPr>
          <p:nvPr/>
        </p:nvCxnSpPr>
        <p:spPr>
          <a:xfrm>
            <a:off x="11895897" y="5295156"/>
            <a:ext cx="486" cy="19134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5814;p102"/>
          <p:cNvSpPr/>
          <p:nvPr/>
        </p:nvSpPr>
        <p:spPr>
          <a:xfrm>
            <a:off x="14794172" y="3904781"/>
            <a:ext cx="1101285" cy="275321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80"/>
              <a:t>Conv</a:t>
            </a:r>
            <a:endParaRPr lang="en-US" altLang="en-GB" sz="1380"/>
          </a:p>
        </p:txBody>
      </p:sp>
      <p:sp>
        <p:nvSpPr>
          <p:cNvPr id="120" name="Google Shape;5814;p102"/>
          <p:cNvSpPr/>
          <p:nvPr/>
        </p:nvSpPr>
        <p:spPr>
          <a:xfrm>
            <a:off x="14794172" y="5493782"/>
            <a:ext cx="1101285" cy="275321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80"/>
              <a:t>Conv</a:t>
            </a:r>
            <a:endParaRPr lang="en-US" altLang="en-GB" sz="1380"/>
          </a:p>
        </p:txBody>
      </p:sp>
      <p:sp>
        <p:nvSpPr>
          <p:cNvPr id="121" name="Google Shape;5814;p102"/>
          <p:cNvSpPr/>
          <p:nvPr/>
        </p:nvSpPr>
        <p:spPr>
          <a:xfrm>
            <a:off x="14794172" y="6705391"/>
            <a:ext cx="1101285" cy="275321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80"/>
              <a:t>Conv</a:t>
            </a:r>
            <a:endParaRPr lang="en-US" altLang="en-GB" sz="1380"/>
          </a:p>
        </p:txBody>
      </p:sp>
      <p:cxnSp>
        <p:nvCxnSpPr>
          <p:cNvPr id="123" name="肘形连接符 122"/>
          <p:cNvCxnSpPr>
            <a:stCxn id="62" idx="3"/>
            <a:endCxn id="118" idx="1"/>
          </p:cNvCxnSpPr>
          <p:nvPr/>
        </p:nvCxnSpPr>
        <p:spPr>
          <a:xfrm>
            <a:off x="10818270" y="4042701"/>
            <a:ext cx="3975902" cy="242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67" idx="3"/>
            <a:endCxn id="120" idx="1"/>
          </p:cNvCxnSpPr>
          <p:nvPr/>
        </p:nvCxnSpPr>
        <p:spPr>
          <a:xfrm>
            <a:off x="12447093" y="5624417"/>
            <a:ext cx="2347079" cy="72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肘形连接符 125"/>
          <p:cNvCxnSpPr>
            <a:stCxn id="6" idx="3"/>
            <a:endCxn id="121" idx="1"/>
          </p:cNvCxnSpPr>
          <p:nvPr/>
        </p:nvCxnSpPr>
        <p:spPr>
          <a:xfrm flipV="1">
            <a:off x="13870496" y="6843223"/>
            <a:ext cx="923318" cy="48499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/>
          <p:cNvSpPr txBox="1"/>
          <p:nvPr/>
        </p:nvSpPr>
        <p:spPr>
          <a:xfrm>
            <a:off x="8968307" y="1888165"/>
            <a:ext cx="1385034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140" b="1">
                <a:solidFill>
                  <a:schemeClr val="tx1"/>
                </a:solidFill>
              </a:rPr>
              <a:t>Neck</a:t>
            </a:r>
            <a:endParaRPr lang="en-US" altLang="zh-CN" sz="2140" b="1">
              <a:solidFill>
                <a:schemeClr val="tx1"/>
              </a:solidFill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4527876" y="1888555"/>
            <a:ext cx="1648733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140" b="1">
                <a:solidFill>
                  <a:schemeClr val="tx1"/>
                </a:solidFill>
              </a:rPr>
              <a:t>Head</a:t>
            </a:r>
            <a:endParaRPr lang="en-US" altLang="zh-CN" sz="2140" b="1">
              <a:solidFill>
                <a:schemeClr val="tx1"/>
              </a:solidFill>
            </a:endParaRPr>
          </a:p>
        </p:txBody>
      </p:sp>
      <p:sp>
        <p:nvSpPr>
          <p:cNvPr id="3" name="Google Shape;5819;p102"/>
          <p:cNvSpPr/>
          <p:nvPr/>
        </p:nvSpPr>
        <p:spPr>
          <a:xfrm>
            <a:off x="3036898" y="2599529"/>
            <a:ext cx="1139119" cy="421878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ym typeface="+mn-ea"/>
              </a:rPr>
              <a:t>EfficientNet</a:t>
            </a:r>
            <a:endParaRPr lang="en-US" sz="1380"/>
          </a:p>
        </p:txBody>
      </p:sp>
      <p:sp>
        <p:nvSpPr>
          <p:cNvPr id="10" name="Google Shape;5819;p102"/>
          <p:cNvSpPr/>
          <p:nvPr/>
        </p:nvSpPr>
        <p:spPr>
          <a:xfrm>
            <a:off x="3054417" y="4031093"/>
            <a:ext cx="1124521" cy="421878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ym typeface="+mn-ea"/>
              </a:rPr>
              <a:t>EfficientNet</a:t>
            </a:r>
            <a:endParaRPr lang="en-US" sz="1380"/>
          </a:p>
        </p:txBody>
      </p:sp>
      <p:sp>
        <p:nvSpPr>
          <p:cNvPr id="24" name="Google Shape;5819;p102"/>
          <p:cNvSpPr/>
          <p:nvPr/>
        </p:nvSpPr>
        <p:spPr>
          <a:xfrm>
            <a:off x="3053930" y="5365337"/>
            <a:ext cx="1124521" cy="421878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9918" tIns="69918" rIns="69918" bIns="69918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">
                <a:sym typeface="+mn-ea"/>
              </a:rPr>
              <a:t>EfficientNet</a:t>
            </a:r>
            <a:endParaRPr lang="en-US" sz="1380"/>
          </a:p>
        </p:txBody>
      </p:sp>
      <p:cxnSp>
        <p:nvCxnSpPr>
          <p:cNvPr id="27" name="肘形连接符 26"/>
          <p:cNvCxnSpPr>
            <a:stCxn id="10" idx="3"/>
            <a:endCxn id="32" idx="1"/>
          </p:cNvCxnSpPr>
          <p:nvPr/>
        </p:nvCxnSpPr>
        <p:spPr>
          <a:xfrm>
            <a:off x="4178938" y="4242275"/>
            <a:ext cx="2371180" cy="267627"/>
          </a:xfrm>
          <a:prstGeom prst="bentConnector3">
            <a:avLst>
              <a:gd name="adj1" fmla="val 5001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3289;p52"/>
          <p:cNvSpPr/>
          <p:nvPr/>
        </p:nvSpPr>
        <p:spPr>
          <a:xfrm>
            <a:off x="9716632" y="3914180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84BBEE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5">
                <a:sym typeface="+mn-ea"/>
              </a:rPr>
              <a:t>3 * C3</a:t>
            </a:r>
            <a:endParaRPr lang="en-US" sz="1475">
              <a:solidFill>
                <a:schemeClr val="tx1"/>
              </a:solidFill>
            </a:endParaRPr>
          </a:p>
        </p:txBody>
      </p:sp>
      <p:sp>
        <p:nvSpPr>
          <p:cNvPr id="5" name="Google Shape;3289;p52"/>
          <p:cNvSpPr/>
          <p:nvPr/>
        </p:nvSpPr>
        <p:spPr>
          <a:xfrm>
            <a:off x="11335773" y="5456655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84BBEE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5">
                <a:sym typeface="+mn-ea"/>
              </a:rPr>
              <a:t>3 * C3</a:t>
            </a:r>
            <a:endParaRPr lang="en-US" sz="1475">
              <a:solidFill>
                <a:schemeClr val="tx1"/>
              </a:solidFill>
            </a:endParaRPr>
          </a:p>
        </p:txBody>
      </p:sp>
      <p:sp>
        <p:nvSpPr>
          <p:cNvPr id="6" name="Google Shape;3289;p52"/>
          <p:cNvSpPr/>
          <p:nvPr/>
        </p:nvSpPr>
        <p:spPr>
          <a:xfrm>
            <a:off x="12769083" y="7190794"/>
            <a:ext cx="1101285" cy="275321"/>
          </a:xfrm>
          <a:prstGeom prst="roundRect">
            <a:avLst>
              <a:gd name="adj" fmla="val 28518"/>
            </a:avLst>
          </a:prstGeom>
          <a:solidFill>
            <a:srgbClr val="84BBEE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583" tIns="122583" rIns="122583" bIns="122583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5">
                <a:sym typeface="+mn-ea"/>
              </a:rPr>
              <a:t>3 * C3</a:t>
            </a:r>
            <a:endParaRPr lang="en-US" sz="1475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流程图: 可选过程 2"/>
          <p:cNvSpPr/>
          <p:nvPr/>
        </p:nvSpPr>
        <p:spPr>
          <a:xfrm>
            <a:off x="263309" y="5373549"/>
            <a:ext cx="1969055" cy="1592609"/>
          </a:xfrm>
          <a:prstGeom prst="flowChartAlternateProcess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2" name="流程图: 可选过程 1"/>
          <p:cNvSpPr/>
          <p:nvPr/>
        </p:nvSpPr>
        <p:spPr>
          <a:xfrm>
            <a:off x="208173" y="2359444"/>
            <a:ext cx="1969055" cy="1592609"/>
          </a:xfrm>
          <a:prstGeom prst="flowChartAlternateProcess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" name="流程图: 可选过程 7"/>
          <p:cNvSpPr/>
          <p:nvPr/>
        </p:nvSpPr>
        <p:spPr>
          <a:xfrm>
            <a:off x="2492483" y="1842804"/>
            <a:ext cx="1789071" cy="261864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" name="流程图: 可选过程 8"/>
          <p:cNvSpPr/>
          <p:nvPr/>
        </p:nvSpPr>
        <p:spPr>
          <a:xfrm>
            <a:off x="2492483" y="4849939"/>
            <a:ext cx="1789071" cy="261864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0" name="文本框 9"/>
          <p:cNvSpPr txBox="1"/>
          <p:nvPr/>
        </p:nvSpPr>
        <p:spPr>
          <a:xfrm>
            <a:off x="1868242" y="1842804"/>
            <a:ext cx="3036920" cy="5171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Data </a:t>
            </a:r>
            <a:endParaRPr lang="en-US" altLang="zh-CN" sz="1795" b="1"/>
          </a:p>
          <a:p>
            <a:pPr algn="ctr"/>
            <a:r>
              <a:rPr lang="en-US" altLang="zh-CN" sz="1795" b="1"/>
              <a:t>Augmentation</a:t>
            </a:r>
            <a:endParaRPr lang="en-US" altLang="zh-CN" sz="1795" b="1"/>
          </a:p>
        </p:txBody>
      </p:sp>
      <p:sp>
        <p:nvSpPr>
          <p:cNvPr id="11" name="文本框 10"/>
          <p:cNvSpPr txBox="1"/>
          <p:nvPr/>
        </p:nvSpPr>
        <p:spPr>
          <a:xfrm>
            <a:off x="1868875" y="4921552"/>
            <a:ext cx="3036920" cy="5171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ms-testing</a:t>
            </a:r>
            <a:endParaRPr lang="en-US" altLang="zh-CN" sz="1795" b="1"/>
          </a:p>
        </p:txBody>
      </p:sp>
      <p:sp>
        <p:nvSpPr>
          <p:cNvPr id="15" name="流程图: 可选过程 14"/>
          <p:cNvSpPr/>
          <p:nvPr/>
        </p:nvSpPr>
        <p:spPr>
          <a:xfrm>
            <a:off x="2735209" y="5353134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scale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2735209" y="5917170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horizental filp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735843" y="6481206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2735843" y="2507606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2735843" y="3076078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MixUP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2735843" y="3629340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photometric distortion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pic>
        <p:nvPicPr>
          <p:cNvPr id="6" name="图片 5" descr="C:\Users\17246\Desktop\5645DD9636B84C651FBA7ED2D89A8B5B.png5645DD9636B84C651FBA7ED2D89A8B5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2803" y="5693457"/>
            <a:ext cx="1630000" cy="93287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933063" y="2512343"/>
            <a:ext cx="2349937" cy="1893639"/>
          </a:xfrm>
          <a:prstGeom prst="roundRect">
            <a:avLst/>
          </a:prstGeom>
          <a:solidFill>
            <a:srgbClr val="046DA3">
              <a:alpha val="19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5" name="圆角矩形 4"/>
          <p:cNvSpPr/>
          <p:nvPr/>
        </p:nvSpPr>
        <p:spPr>
          <a:xfrm>
            <a:off x="11009567" y="5702330"/>
            <a:ext cx="2349937" cy="189363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3" name="圆角矩形 12"/>
          <p:cNvSpPr/>
          <p:nvPr/>
        </p:nvSpPr>
        <p:spPr>
          <a:xfrm>
            <a:off x="13937976" y="5702353"/>
            <a:ext cx="2349937" cy="1893639"/>
          </a:xfrm>
          <a:prstGeom prst="roundRect">
            <a:avLst/>
          </a:prstGeom>
          <a:solidFill>
            <a:schemeClr val="tx2">
              <a:lumMod val="25000"/>
              <a:lumOff val="75000"/>
              <a:alpha val="54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7" name="流程图: 可选过程 16"/>
          <p:cNvSpPr/>
          <p:nvPr/>
        </p:nvSpPr>
        <p:spPr>
          <a:xfrm>
            <a:off x="14307780" y="3618867"/>
            <a:ext cx="1600214" cy="484817"/>
          </a:xfrm>
          <a:prstGeom prst="flowChartAlternateProcess">
            <a:avLst/>
          </a:prstGeom>
          <a:solidFill>
            <a:srgbClr val="C09BE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58215" y="2512343"/>
            <a:ext cx="1899343" cy="77507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Ground Truth</a:t>
            </a:r>
            <a:endParaRPr lang="en-US" altLang="zh-CN" sz="1795" b="1"/>
          </a:p>
        </p:txBody>
      </p:sp>
      <p:sp>
        <p:nvSpPr>
          <p:cNvPr id="24" name="流程图: 可选过程 23"/>
          <p:cNvSpPr/>
          <p:nvPr/>
        </p:nvSpPr>
        <p:spPr>
          <a:xfrm>
            <a:off x="14308413" y="2997160"/>
            <a:ext cx="1600214" cy="484817"/>
          </a:xfrm>
          <a:prstGeom prst="flowChartAlternateProcess">
            <a:avLst/>
          </a:prstGeom>
          <a:solidFill>
            <a:srgbClr val="C7A3E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09140" y="5769642"/>
            <a:ext cx="2349937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Model Ensemble</a:t>
            </a:r>
            <a:endParaRPr lang="en-US" altLang="zh-CN" sz="1795" b="1"/>
          </a:p>
        </p:txBody>
      </p:sp>
      <p:sp>
        <p:nvSpPr>
          <p:cNvPr id="26" name="流程图: 可选过程 25"/>
          <p:cNvSpPr/>
          <p:nvPr/>
        </p:nvSpPr>
        <p:spPr>
          <a:xfrm>
            <a:off x="11384284" y="6159896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NMS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7" name="流程图: 可选过程 26"/>
          <p:cNvSpPr/>
          <p:nvPr/>
        </p:nvSpPr>
        <p:spPr>
          <a:xfrm>
            <a:off x="11384918" y="6801882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WBF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163128" y="5781572"/>
            <a:ext cx="1899343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Prediction</a:t>
            </a:r>
            <a:endParaRPr lang="en-US" altLang="zh-CN" sz="1795" b="1"/>
          </a:p>
        </p:txBody>
      </p:sp>
      <p:sp>
        <p:nvSpPr>
          <p:cNvPr id="37" name="流程图: 可选过程 36"/>
          <p:cNvSpPr/>
          <p:nvPr/>
        </p:nvSpPr>
        <p:spPr>
          <a:xfrm>
            <a:off x="14313327" y="6218858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14313327" y="6864013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10333551" y="3090048"/>
            <a:ext cx="3604758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10317686" y="6536976"/>
            <a:ext cx="692053" cy="253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3342565" y="6564861"/>
            <a:ext cx="622300" cy="762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282504" y="3455693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281870" y="6261295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2032065" y="3254161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2034600" y="6261295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4762286" y="2146504"/>
            <a:ext cx="5555435" cy="54014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5" name="Google Shape;6362;p110"/>
          <p:cNvSpPr/>
          <p:nvPr/>
        </p:nvSpPr>
        <p:spPr>
          <a:xfrm>
            <a:off x="4968219" y="2551335"/>
            <a:ext cx="1013997" cy="3988810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3" name="Google Shape;6362;p110"/>
          <p:cNvSpPr/>
          <p:nvPr/>
        </p:nvSpPr>
        <p:spPr>
          <a:xfrm>
            <a:off x="5727449" y="3042489"/>
            <a:ext cx="988013" cy="300650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4" name="Google Shape;6361;p110"/>
          <p:cNvSpPr/>
          <p:nvPr/>
        </p:nvSpPr>
        <p:spPr>
          <a:xfrm>
            <a:off x="6475272" y="3441117"/>
            <a:ext cx="746555" cy="2209879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5" name="Google Shape;6361;p110"/>
          <p:cNvSpPr/>
          <p:nvPr/>
        </p:nvSpPr>
        <p:spPr>
          <a:xfrm>
            <a:off x="7137539" y="3847983"/>
            <a:ext cx="520941" cy="1450015"/>
          </a:xfrm>
          <a:prstGeom prst="cube">
            <a:avLst>
              <a:gd name="adj" fmla="val 56788"/>
            </a:avLst>
          </a:prstGeom>
          <a:solidFill>
            <a:srgbClr val="C09BE6">
              <a:alpha val="850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6" name="Google Shape;3209;p50"/>
          <p:cNvSpPr/>
          <p:nvPr/>
        </p:nvSpPr>
        <p:spPr>
          <a:xfrm>
            <a:off x="8078021" y="6381074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57" name="Google Shape;3209;p50"/>
          <p:cNvSpPr/>
          <p:nvPr/>
        </p:nvSpPr>
        <p:spPr>
          <a:xfrm>
            <a:off x="8325816" y="5231455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58" name="Google Shape;3209;p50"/>
          <p:cNvSpPr/>
          <p:nvPr/>
        </p:nvSpPr>
        <p:spPr>
          <a:xfrm>
            <a:off x="8434821" y="4023531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59" name="Google Shape;3209;p50"/>
          <p:cNvSpPr/>
          <p:nvPr/>
        </p:nvSpPr>
        <p:spPr>
          <a:xfrm>
            <a:off x="8325816" y="2683154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cxnSp>
        <p:nvCxnSpPr>
          <p:cNvPr id="60" name="直接箭头连接符 59"/>
          <p:cNvCxnSpPr>
            <a:endCxn id="58" idx="2"/>
          </p:cNvCxnSpPr>
          <p:nvPr/>
        </p:nvCxnSpPr>
        <p:spPr>
          <a:xfrm flipV="1">
            <a:off x="7642636" y="4444340"/>
            <a:ext cx="792185" cy="13562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2"/>
          </p:cNvCxnSpPr>
          <p:nvPr/>
        </p:nvCxnSpPr>
        <p:spPr>
          <a:xfrm flipV="1">
            <a:off x="7046279" y="3103963"/>
            <a:ext cx="1279537" cy="121489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57" idx="2"/>
          </p:cNvCxnSpPr>
          <p:nvPr/>
        </p:nvCxnSpPr>
        <p:spPr>
          <a:xfrm>
            <a:off x="6102628" y="5012178"/>
            <a:ext cx="2223188" cy="64008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56" idx="2"/>
          </p:cNvCxnSpPr>
          <p:nvPr/>
        </p:nvCxnSpPr>
        <p:spPr>
          <a:xfrm>
            <a:off x="5616544" y="5350599"/>
            <a:ext cx="2461477" cy="145128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10322756" y="3862815"/>
            <a:ext cx="3615690" cy="1841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730230" y="3287395"/>
            <a:ext cx="2612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6" name="流程图: 可选过程 35"/>
          <p:cNvSpPr/>
          <p:nvPr>
            <p:custDataLst>
              <p:tags r:id="rId1"/>
            </p:custDataLst>
          </p:nvPr>
        </p:nvSpPr>
        <p:spPr>
          <a:xfrm>
            <a:off x="2583815" y="4152265"/>
            <a:ext cx="1852295" cy="207200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cxnSp>
        <p:nvCxnSpPr>
          <p:cNvPr id="391" name="Google Shape;391;p22"/>
          <p:cNvCxnSpPr/>
          <p:nvPr>
            <p:custDataLst>
              <p:tags r:id="rId2"/>
            </p:custDataLst>
          </p:nvPr>
        </p:nvCxnSpPr>
        <p:spPr>
          <a:xfrm rot="16200000">
            <a:off x="6217603" y="5421948"/>
            <a:ext cx="1059180" cy="760095"/>
          </a:xfrm>
          <a:prstGeom prst="bentConnector4">
            <a:avLst>
              <a:gd name="adj1" fmla="val 20983"/>
              <a:gd name="adj2" fmla="val 1312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22"/>
          <p:cNvCxnSpPr/>
          <p:nvPr>
            <p:custDataLst>
              <p:tags r:id="rId3"/>
            </p:custDataLst>
          </p:nvPr>
        </p:nvCxnSpPr>
        <p:spPr>
          <a:xfrm rot="5400000" flipH="1">
            <a:off x="2931825" y="42791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6" name="Google Shape;346;p22"/>
          <p:cNvGrpSpPr/>
          <p:nvPr/>
        </p:nvGrpSpPr>
        <p:grpSpPr>
          <a:xfrm>
            <a:off x="3460006" y="6331833"/>
            <a:ext cx="255900" cy="258300"/>
            <a:chOff x="2372506" y="3438683"/>
            <a:chExt cx="255900" cy="258300"/>
          </a:xfrm>
        </p:grpSpPr>
        <p:pic>
          <p:nvPicPr>
            <p:cNvPr id="347" name="Google Shape;347;p22" descr="+" title="MathEquation,#585858"/>
            <p:cNvPicPr preferRelativeResize="0"/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2"/>
            <p:cNvSpPr/>
            <p:nvPr>
              <p:custDataLst>
                <p:tags r:id="rId6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349" name="Google Shape;349;p22"/>
          <p:cNvGrpSpPr/>
          <p:nvPr/>
        </p:nvGrpSpPr>
        <p:grpSpPr>
          <a:xfrm>
            <a:off x="2963902" y="6300566"/>
            <a:ext cx="323668" cy="320833"/>
            <a:chOff x="7687999" y="1673849"/>
            <a:chExt cx="407181" cy="385200"/>
          </a:xfrm>
        </p:grpSpPr>
        <p:sp>
          <p:nvSpPr>
            <p:cNvPr id="350" name="Google Shape;350;p22"/>
            <p:cNvSpPr/>
            <p:nvPr>
              <p:custDataLst>
                <p:tags r:id="rId7"/>
              </p:custDataLst>
            </p:nvPr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>
              <p:custDataLst>
                <p:tags r:id="rId8"/>
              </p:custDataLst>
            </p:nvPr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53" name="Google Shape;353;p22"/>
          <p:cNvCxnSpPr/>
          <p:nvPr>
            <p:custDataLst>
              <p:tags r:id="rId9"/>
            </p:custDataLst>
          </p:nvPr>
        </p:nvCxnSpPr>
        <p:spPr>
          <a:xfrm rot="10800000">
            <a:off x="3287506" y="6460983"/>
            <a:ext cx="17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5574200" y="4265225"/>
            <a:ext cx="1576500" cy="3484540"/>
            <a:chOff x="2432525" y="1827400"/>
            <a:chExt cx="1576500" cy="3484540"/>
          </a:xfrm>
        </p:grpSpPr>
        <p:sp>
          <p:nvSpPr>
            <p:cNvPr id="356" name="Google Shape;356;p22"/>
            <p:cNvSpPr/>
            <p:nvPr>
              <p:custDataLst>
                <p:tags r:id="rId10"/>
              </p:custDataLst>
            </p:nvPr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Masked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57" name="Google Shape;357;p22"/>
            <p:cNvSpPr/>
            <p:nvPr>
              <p:custDataLst>
                <p:tags r:id="rId11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58" name="Google Shape;358;p22"/>
            <p:cNvSpPr/>
            <p:nvPr>
              <p:custDataLst>
                <p:tags r:id="rId12"/>
              </p:custDataLst>
            </p:nvPr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Output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59" name="Google Shape;359;p22"/>
            <p:cNvCxnSpPr/>
            <p:nvPr>
              <p:custDataLst>
                <p:tags r:id="rId13"/>
              </p:custDataLst>
            </p:nvPr>
          </p:nvCxnSpPr>
          <p:spPr>
            <a:xfrm rot="10800000" flipH="1">
              <a:off x="3225575" y="4832575"/>
              <a:ext cx="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>
              <a:endCxn id="356" idx="2"/>
            </p:cNvCxnSpPr>
            <p:nvPr>
              <p:custDataLst>
                <p:tags r:id="rId14"/>
              </p:custDataLst>
            </p:nvPr>
          </p:nvCxnSpPr>
          <p:spPr>
            <a:xfrm rot="10800000">
              <a:off x="3223550" y="3544000"/>
              <a:ext cx="0" cy="37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>
              <p:custDataLst>
                <p:tags r:id="rId15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>
              <p:custDataLst>
                <p:tags r:id="rId16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22"/>
            <p:cNvSpPr/>
            <p:nvPr>
              <p:custDataLst>
                <p:tags r:id="rId17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698631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65" name="Google Shape;365;p22"/>
            <p:cNvSpPr/>
            <p:nvPr>
              <p:custDataLst>
                <p:tags r:id="rId18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>
              <p:custDataLst>
                <p:tags r:id="rId19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>
              <p:custDataLst>
                <p:tags r:id="rId20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>
              <p:custDataLst>
                <p:tags r:id="rId21"/>
              </p:custDataLst>
            </p:nvPr>
          </p:nvSpPr>
          <p:spPr>
            <a:xfrm>
              <a:off x="2432525" y="493364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Outputs</a:t>
              </a:r>
              <a:endParaRPr lang="en-GB"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(shifted right)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371" name="Google Shape;371;p22"/>
          <p:cNvCxnSpPr/>
          <p:nvPr>
            <p:custDataLst>
              <p:tags r:id="rId22"/>
            </p:custDataLst>
          </p:nvPr>
        </p:nvCxnSpPr>
        <p:spPr>
          <a:xfrm flipH="1" flipV="1">
            <a:off x="6362880" y="6589990"/>
            <a:ext cx="444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6630627" y="6300579"/>
            <a:ext cx="323623" cy="320833"/>
            <a:chOff x="6555655" y="1673849"/>
            <a:chExt cx="407124" cy="385200"/>
          </a:xfrm>
        </p:grpSpPr>
        <p:sp>
          <p:nvSpPr>
            <p:cNvPr id="373" name="Google Shape;373;p22"/>
            <p:cNvSpPr/>
            <p:nvPr>
              <p:custDataLst>
                <p:tags r:id="rId23"/>
              </p:custDataLst>
            </p:nvPr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>
              <p:custDataLst>
                <p:tags r:id="rId24"/>
              </p:custDataLst>
            </p:nvPr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>
            <p:custDataLst>
              <p:tags r:id="rId25"/>
            </p:custDataLst>
          </p:nvPr>
        </p:nvSpPr>
        <p:spPr>
          <a:xfrm>
            <a:off x="6664900" y="6171413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2830450" y="4265225"/>
            <a:ext cx="1519250" cy="3484950"/>
            <a:chOff x="2461800" y="1827400"/>
            <a:chExt cx="1519250" cy="3484950"/>
          </a:xfrm>
        </p:grpSpPr>
        <p:sp>
          <p:nvSpPr>
            <p:cNvPr id="378" name="Google Shape;378;p22"/>
            <p:cNvSpPr/>
            <p:nvPr>
              <p:custDataLst>
                <p:tags r:id="rId26"/>
              </p:custDataLst>
            </p:nvPr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>
              <p:custDataLst>
                <p:tags r:id="rId27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>
              <p:custDataLst>
                <p:tags r:id="rId28"/>
              </p:custDataLst>
            </p:nvPr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Input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>
              <p:custDataLst>
                <p:tags r:id="rId29"/>
              </p:custDataLst>
            </p:nvPr>
          </p:nvCxnSpPr>
          <p:spPr>
            <a:xfrm rot="10800000">
              <a:off x="3219300" y="4832000"/>
              <a:ext cx="450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>
              <p:custDataLst>
                <p:tags r:id="rId30"/>
              </p:custDataLst>
            </p:nvPr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57152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>
              <p:custDataLst>
                <p:tags r:id="rId31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>
              <p:custDataLst>
                <p:tags r:id="rId32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>
              <p:custDataLst>
                <p:tags r:id="rId33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00FFFF"/>
                </a:gs>
                <a:gs pos="100000">
                  <a:srgbClr val="B0DAF1"/>
                </a:gs>
              </a:gsLst>
              <a:lin ang="0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Feed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Forward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>
              <p:custDataLst>
                <p:tags r:id="rId34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>
              <p:custDataLst>
                <p:tags r:id="rId35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>
              <p:custDataLst>
                <p:tags r:id="rId36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Google Shape;389;p22"/>
            <p:cNvSpPr txBox="1"/>
            <p:nvPr>
              <p:custDataLst>
                <p:tags r:id="rId37"/>
              </p:custDataLst>
            </p:nvPr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Inputs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sp>
        <p:nvSpPr>
          <p:cNvPr id="390" name="Google Shape;390;p22"/>
          <p:cNvSpPr/>
          <p:nvPr>
            <p:custDataLst>
              <p:tags r:id="rId38"/>
            </p:custDataLst>
          </p:nvPr>
        </p:nvSpPr>
        <p:spPr>
          <a:xfrm>
            <a:off x="5604950" y="3696825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92" name="Google Shape;392;p22"/>
          <p:cNvCxnSpPr/>
          <p:nvPr>
            <p:custDataLst>
              <p:tags r:id="rId39"/>
            </p:custDataLst>
          </p:nvPr>
        </p:nvCxnSpPr>
        <p:spPr>
          <a:xfrm rot="-5400000" flipH="1">
            <a:off x="4391550" y="3465725"/>
            <a:ext cx="847800" cy="2446800"/>
          </a:xfrm>
          <a:prstGeom prst="bentConnector4">
            <a:avLst>
              <a:gd name="adj1" fmla="val -28087"/>
              <a:gd name="adj2" fmla="val 65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>
            <p:custDataLst>
              <p:tags r:id="rId40"/>
            </p:custDataLst>
          </p:nvPr>
        </p:nvCxnSpPr>
        <p:spPr>
          <a:xfrm rot="10800000" flipH="1">
            <a:off x="6031900" y="49203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/>
          <p:nvPr>
            <p:custDataLst>
              <p:tags r:id="rId41"/>
            </p:custDataLst>
          </p:nvPr>
        </p:nvCxnSpPr>
        <p:spPr>
          <a:xfrm flipV="1">
            <a:off x="3588591" y="5825103"/>
            <a:ext cx="3810" cy="5067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/>
          <p:nvPr>
            <p:custDataLst>
              <p:tags r:id="rId42"/>
            </p:custDataLst>
          </p:nvPr>
        </p:nvCxnSpPr>
        <p:spPr>
          <a:xfrm flipV="1">
            <a:off x="3587950" y="6589990"/>
            <a:ext cx="63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>
            <p:custDataLst>
              <p:tags r:id="rId43"/>
            </p:custDataLst>
          </p:nvPr>
        </p:nvCxnSpPr>
        <p:spPr>
          <a:xfrm rot="10800000" flipH="1">
            <a:off x="5822650" y="49203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>
            <p:custDataLst>
              <p:tags r:id="rId44"/>
            </p:custDataLst>
          </p:nvPr>
        </p:nvSpPr>
        <p:spPr>
          <a:xfrm>
            <a:off x="5604950" y="3433175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98" name="Google Shape;398;p22"/>
          <p:cNvCxnSpPr>
            <a:stCxn id="348" idx="0"/>
          </p:cNvCxnSpPr>
          <p:nvPr>
            <p:custDataLst>
              <p:tags r:id="rId45"/>
            </p:custDataLst>
          </p:nvPr>
        </p:nvCxnSpPr>
        <p:spPr>
          <a:xfrm rot="16200000" flipV="1">
            <a:off x="3132455" y="5876290"/>
            <a:ext cx="506730" cy="403860"/>
          </a:xfrm>
          <a:prstGeom prst="bentConnector3">
            <a:avLst>
              <a:gd name="adj1" fmla="val 614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endCxn id="390" idx="2"/>
          </p:cNvCxnSpPr>
          <p:nvPr>
            <p:custDataLst>
              <p:tags r:id="rId46"/>
            </p:custDataLst>
          </p:nvPr>
        </p:nvCxnSpPr>
        <p:spPr>
          <a:xfrm flipH="1" flipV="1">
            <a:off x="6362535" y="4082345"/>
            <a:ext cx="2540" cy="1828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>
            <p:custDataLst>
              <p:tags r:id="rId47"/>
            </p:custDataLst>
          </p:nvPr>
        </p:nvCxnSpPr>
        <p:spPr>
          <a:xfrm>
            <a:off x="6362450" y="3629375"/>
            <a:ext cx="0" cy="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/>
          <p:nvPr>
            <p:custDataLst>
              <p:tags r:id="rId48"/>
            </p:custDataLst>
          </p:nvPr>
        </p:nvCxnSpPr>
        <p:spPr>
          <a:xfrm rot="10800000" flipH="1">
            <a:off x="6363875" y="4363960"/>
            <a:ext cx="758700" cy="730500"/>
          </a:xfrm>
          <a:prstGeom prst="bentConnector3">
            <a:avLst>
              <a:gd name="adj1" fmla="val 1313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>
            <p:custDataLst>
              <p:tags r:id="rId49"/>
            </p:custDataLst>
          </p:nvPr>
        </p:nvCxnSpPr>
        <p:spPr>
          <a:xfrm rot="10800000" flipH="1">
            <a:off x="6364088" y="3531500"/>
            <a:ext cx="756900" cy="653700"/>
          </a:xfrm>
          <a:prstGeom prst="bentConnector3">
            <a:avLst>
              <a:gd name="adj1" fmla="val 1308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>
            <p:custDataLst>
              <p:tags r:id="rId50"/>
            </p:custDataLst>
          </p:nvPr>
        </p:nvSpPr>
        <p:spPr>
          <a:xfrm>
            <a:off x="5604950" y="3044663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4" name="Google Shape;404;p22"/>
          <p:cNvSpPr/>
          <p:nvPr>
            <p:custDataLst>
              <p:tags r:id="rId51"/>
            </p:custDataLst>
          </p:nvPr>
        </p:nvSpPr>
        <p:spPr>
          <a:xfrm>
            <a:off x="5604950" y="2713575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>
            <p:custDataLst>
              <p:tags r:id="rId52"/>
            </p:custDataLst>
          </p:nvPr>
        </p:nvCxnSpPr>
        <p:spPr>
          <a:xfrm rot="10800000">
            <a:off x="6362450" y="3240875"/>
            <a:ext cx="0" cy="1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>
            <p:custDataLst>
              <p:tags r:id="rId53"/>
            </p:custDataLst>
          </p:nvPr>
        </p:nvCxnSpPr>
        <p:spPr>
          <a:xfrm>
            <a:off x="6362450" y="29097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2"/>
          <p:cNvCxnSpPr>
            <a:stCxn id="404" idx="2"/>
            <a:endCxn id="403" idx="0"/>
          </p:cNvCxnSpPr>
          <p:nvPr>
            <p:custDataLst>
              <p:tags r:id="rId54"/>
            </p:custDataLst>
          </p:nvPr>
        </p:nvCxnSpPr>
        <p:spPr>
          <a:xfrm>
            <a:off x="6362450" y="2909775"/>
            <a:ext cx="0" cy="1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>
            <p:custDataLst>
              <p:tags r:id="rId55"/>
            </p:custDataLst>
          </p:nvPr>
        </p:nvCxnSpPr>
        <p:spPr>
          <a:xfrm>
            <a:off x="6490406" y="643858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/>
          <p:nvPr>
            <p:custDataLst>
              <p:tags r:id="rId56"/>
            </p:custDataLst>
          </p:nvPr>
        </p:nvCxnSpPr>
        <p:spPr>
          <a:xfrm>
            <a:off x="6490406" y="6460995"/>
            <a:ext cx="1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8" name="Google Shape;368;p22"/>
          <p:cNvGrpSpPr/>
          <p:nvPr/>
        </p:nvGrpSpPr>
        <p:grpSpPr>
          <a:xfrm>
            <a:off x="6234506" y="6331845"/>
            <a:ext cx="255900" cy="2583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>
              <p:custDataLst>
                <p:tags r:id="rId57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>
              <p:custDataLst>
                <p:tags r:id="rId58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724660" y="6224270"/>
            <a:ext cx="153162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Encoding</a:t>
            </a:r>
            <a:endParaRPr lang="en-GB" altLang="en-US" sz="1100">
              <a:solidFill>
                <a:schemeClr val="dk2"/>
              </a:solidFill>
              <a:sym typeface="+mn-ea"/>
            </a:endParaRPr>
          </a:p>
        </p:txBody>
      </p:sp>
      <p:cxnSp>
        <p:nvCxnSpPr>
          <p:cNvPr id="35" name="Google Shape;398;p22"/>
          <p:cNvCxnSpPr/>
          <p:nvPr>
            <p:custDataLst>
              <p:tags r:id="rId59"/>
            </p:custDataLst>
          </p:nvPr>
        </p:nvCxnSpPr>
        <p:spPr>
          <a:xfrm rot="16200000">
            <a:off x="3543300" y="5876925"/>
            <a:ext cx="503555" cy="405765"/>
          </a:xfrm>
          <a:prstGeom prst="bentConnector3">
            <a:avLst>
              <a:gd name="adj1" fmla="val 616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" name="图片 39" descr="6883df398911572c4337b6e56826257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61"/>
          <a:srcRect l="22964" r="33174" b="9097"/>
          <a:stretch>
            <a:fillRect/>
          </a:stretch>
        </p:blipFill>
        <p:spPr>
          <a:xfrm>
            <a:off x="623570" y="3957320"/>
            <a:ext cx="912495" cy="2696845"/>
          </a:xfrm>
          <a:prstGeom prst="rect">
            <a:avLst/>
          </a:prstGeom>
        </p:spPr>
      </p:pic>
      <p:pic>
        <p:nvPicPr>
          <p:cNvPr id="2" name="图片 1" descr="152445fe8df2887353c41e942ba438b"/>
          <p:cNvPicPr>
            <a:picLocks noChangeAspect="1"/>
          </p:cNvPicPr>
          <p:nvPr>
            <p:custDataLst>
              <p:tags r:id="rId62"/>
            </p:custDataLst>
          </p:nvPr>
        </p:nvPicPr>
        <p:blipFill>
          <a:blip r:embed="rId63"/>
          <a:srcRect t="22069" b="53934"/>
          <a:stretch>
            <a:fillRect/>
          </a:stretch>
        </p:blipFill>
        <p:spPr>
          <a:xfrm>
            <a:off x="16313150" y="1604010"/>
            <a:ext cx="3949700" cy="1113790"/>
          </a:xfrm>
          <a:prstGeom prst="rect">
            <a:avLst/>
          </a:prstGeom>
        </p:spPr>
      </p:pic>
      <p:pic>
        <p:nvPicPr>
          <p:cNvPr id="3" name="图片 2" descr="e00e67511fb1ef6c884c205415b4e0b"/>
          <p:cNvPicPr>
            <a:picLocks noChangeAspect="1"/>
          </p:cNvPicPr>
          <p:nvPr>
            <p:custDataLst>
              <p:tags r:id="rId64"/>
            </p:custDataLst>
          </p:nvPr>
        </p:nvPicPr>
        <p:blipFill>
          <a:blip r:embed="rId65"/>
          <a:srcRect t="21655" b="65118"/>
          <a:stretch>
            <a:fillRect/>
          </a:stretch>
        </p:blipFill>
        <p:spPr>
          <a:xfrm>
            <a:off x="16209645" y="2764155"/>
            <a:ext cx="4053205" cy="629920"/>
          </a:xfrm>
          <a:prstGeom prst="rect">
            <a:avLst/>
          </a:prstGeom>
        </p:spPr>
      </p:pic>
      <p:pic>
        <p:nvPicPr>
          <p:cNvPr id="4" name="图片 3" descr="b27e7fde9d6ee0d749941f2b78ad687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67"/>
          <a:srcRect t="22210" b="65378"/>
          <a:stretch>
            <a:fillRect/>
          </a:stretch>
        </p:blipFill>
        <p:spPr>
          <a:xfrm>
            <a:off x="15746730" y="3394075"/>
            <a:ext cx="4572000" cy="666750"/>
          </a:xfrm>
          <a:prstGeom prst="rect">
            <a:avLst/>
          </a:prstGeom>
        </p:spPr>
      </p:pic>
      <p:pic>
        <p:nvPicPr>
          <p:cNvPr id="5" name="图片 4" descr="79924ebe3d682bd08e85dd8a681038f"/>
          <p:cNvPicPr>
            <a:picLocks noChangeAspect="1"/>
          </p:cNvPicPr>
          <p:nvPr>
            <p:custDataLst>
              <p:tags r:id="rId68"/>
            </p:custDataLst>
          </p:nvPr>
        </p:nvPicPr>
        <p:blipFill>
          <a:blip r:embed="rId69"/>
          <a:srcRect t="23157" b="64565"/>
          <a:stretch>
            <a:fillRect/>
          </a:stretch>
        </p:blipFill>
        <p:spPr>
          <a:xfrm>
            <a:off x="15323820" y="4012565"/>
            <a:ext cx="4939030" cy="713105"/>
          </a:xfrm>
          <a:prstGeom prst="rect">
            <a:avLst/>
          </a:prstGeom>
        </p:spPr>
      </p:pic>
    </p:spTree>
    <p:custDataLst>
      <p:tags r:id="rId7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6" name="圆角矩形 25"/>
          <p:cNvSpPr/>
          <p:nvPr/>
        </p:nvSpPr>
        <p:spPr>
          <a:xfrm>
            <a:off x="6002020" y="4205605"/>
            <a:ext cx="10246995" cy="661670"/>
          </a:xfrm>
          <a:prstGeom prst="roundRect">
            <a:avLst/>
          </a:prstGeom>
          <a:solidFill>
            <a:srgbClr val="E4F2F3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abcd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7" name="左大括号 26"/>
          <p:cNvSpPr/>
          <p:nvPr/>
        </p:nvSpPr>
        <p:spPr>
          <a:xfrm rot="5400000">
            <a:off x="7445375" y="2056130"/>
            <a:ext cx="530225" cy="3415665"/>
          </a:xfrm>
          <a:prstGeom prst="leftBrace">
            <a:avLst>
              <a:gd name="adj1" fmla="val 61359"/>
              <a:gd name="adj2" fmla="val 50000"/>
            </a:avLst>
          </a:prstGeom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34" name="左大括号 33"/>
          <p:cNvSpPr/>
          <p:nvPr>
            <p:custDataLst>
              <p:tags r:id="rId1"/>
            </p:custDataLst>
          </p:nvPr>
        </p:nvSpPr>
        <p:spPr>
          <a:xfrm rot="5400000">
            <a:off x="10861040" y="2056130"/>
            <a:ext cx="530225" cy="3415665"/>
          </a:xfrm>
          <a:prstGeom prst="leftBrace">
            <a:avLst>
              <a:gd name="adj1" fmla="val 61359"/>
              <a:gd name="adj2" fmla="val 50000"/>
            </a:avLst>
          </a:prstGeom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38" name="左大括号 37"/>
          <p:cNvSpPr/>
          <p:nvPr>
            <p:custDataLst>
              <p:tags r:id="rId2"/>
            </p:custDataLst>
          </p:nvPr>
        </p:nvSpPr>
        <p:spPr>
          <a:xfrm rot="5400000">
            <a:off x="14276070" y="2056130"/>
            <a:ext cx="530225" cy="3415665"/>
          </a:xfrm>
          <a:prstGeom prst="leftBrace">
            <a:avLst>
              <a:gd name="adj1" fmla="val 61359"/>
              <a:gd name="adj2" fmla="val 50000"/>
            </a:avLst>
          </a:prstGeom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39" name="左大括号 38"/>
          <p:cNvSpPr/>
          <p:nvPr>
            <p:custDataLst>
              <p:tags r:id="rId3"/>
            </p:custDataLst>
          </p:nvPr>
        </p:nvSpPr>
        <p:spPr>
          <a:xfrm rot="16200000">
            <a:off x="9138920" y="3601085"/>
            <a:ext cx="530225" cy="3415665"/>
          </a:xfrm>
          <a:prstGeom prst="leftBrace">
            <a:avLst>
              <a:gd name="adj1" fmla="val 61359"/>
              <a:gd name="adj2" fmla="val 50000"/>
            </a:avLst>
          </a:prstGeom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0" name="左大括号 39"/>
          <p:cNvSpPr/>
          <p:nvPr>
            <p:custDataLst>
              <p:tags r:id="rId4"/>
            </p:custDataLst>
          </p:nvPr>
        </p:nvSpPr>
        <p:spPr>
          <a:xfrm rot="16200000">
            <a:off x="12554585" y="3601085"/>
            <a:ext cx="530225" cy="3415665"/>
          </a:xfrm>
          <a:prstGeom prst="leftBrace">
            <a:avLst>
              <a:gd name="adj1" fmla="val 61359"/>
              <a:gd name="adj2" fmla="val 50000"/>
            </a:avLst>
          </a:prstGeom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795135" y="2995930"/>
            <a:ext cx="1830705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abc</a:t>
            </a:r>
            <a:endParaRPr lang="en-US" altLang="zh-CN"/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10210165" y="2995930"/>
            <a:ext cx="1830705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abc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13625830" y="2995930"/>
            <a:ext cx="1830705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abc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488680" y="5624830"/>
            <a:ext cx="1830705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abc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8"/>
            </p:custDataLst>
          </p:nvPr>
        </p:nvSpPr>
        <p:spPr>
          <a:xfrm>
            <a:off x="11908790" y="5624830"/>
            <a:ext cx="1830705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abc</a:t>
            </a:r>
            <a:endParaRPr lang="en-US" altLang="zh-CN"/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6" name="流程图: 可选过程 35"/>
          <p:cNvSpPr/>
          <p:nvPr>
            <p:custDataLst>
              <p:tags r:id="rId1"/>
            </p:custDataLst>
          </p:nvPr>
        </p:nvSpPr>
        <p:spPr>
          <a:xfrm>
            <a:off x="2583815" y="4152265"/>
            <a:ext cx="1852295" cy="207200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cxnSp>
        <p:nvCxnSpPr>
          <p:cNvPr id="391" name="Google Shape;391;p22"/>
          <p:cNvCxnSpPr/>
          <p:nvPr>
            <p:custDataLst>
              <p:tags r:id="rId2"/>
            </p:custDataLst>
          </p:nvPr>
        </p:nvCxnSpPr>
        <p:spPr>
          <a:xfrm rot="16200000">
            <a:off x="6217603" y="5421948"/>
            <a:ext cx="1059180" cy="760095"/>
          </a:xfrm>
          <a:prstGeom prst="bentConnector4">
            <a:avLst>
              <a:gd name="adj1" fmla="val 20983"/>
              <a:gd name="adj2" fmla="val 1312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图片 5" descr="152445fe8df2887353c41e942ba438b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2069" b="53934"/>
          <a:stretch>
            <a:fillRect/>
          </a:stretch>
        </p:blipFill>
        <p:spPr>
          <a:xfrm>
            <a:off x="9465945" y="2843530"/>
            <a:ext cx="3949700" cy="1113790"/>
          </a:xfrm>
          <a:prstGeom prst="rect">
            <a:avLst/>
          </a:prstGeom>
        </p:spPr>
      </p:pic>
      <p:pic>
        <p:nvPicPr>
          <p:cNvPr id="7" name="图片 6" descr="e00e67511fb1ef6c884c205415b4e0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21655" b="65118"/>
          <a:stretch>
            <a:fillRect/>
          </a:stretch>
        </p:blipFill>
        <p:spPr>
          <a:xfrm>
            <a:off x="9362440" y="4003675"/>
            <a:ext cx="4053205" cy="629920"/>
          </a:xfrm>
          <a:prstGeom prst="rect">
            <a:avLst/>
          </a:prstGeom>
        </p:spPr>
      </p:pic>
      <p:pic>
        <p:nvPicPr>
          <p:cNvPr id="16" name="图片 15" descr="b27e7fde9d6ee0d749941f2b78ad68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22210" b="65378"/>
          <a:stretch>
            <a:fillRect/>
          </a:stretch>
        </p:blipFill>
        <p:spPr>
          <a:xfrm>
            <a:off x="8899525" y="4633595"/>
            <a:ext cx="4572000" cy="666750"/>
          </a:xfrm>
          <a:prstGeom prst="rect">
            <a:avLst/>
          </a:prstGeom>
        </p:spPr>
      </p:pic>
      <p:pic>
        <p:nvPicPr>
          <p:cNvPr id="19" name="图片 18" descr="79924ebe3d682bd08e85dd8a681038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23157" b="64565"/>
          <a:stretch>
            <a:fillRect/>
          </a:stretch>
        </p:blipFill>
        <p:spPr>
          <a:xfrm>
            <a:off x="8476615" y="5252085"/>
            <a:ext cx="4939030" cy="713105"/>
          </a:xfrm>
          <a:prstGeom prst="rect">
            <a:avLst/>
          </a:prstGeom>
        </p:spPr>
      </p:pic>
      <p:cxnSp>
        <p:nvCxnSpPr>
          <p:cNvPr id="345" name="Google Shape;345;p22"/>
          <p:cNvCxnSpPr/>
          <p:nvPr>
            <p:custDataLst>
              <p:tags r:id="rId11"/>
            </p:custDataLst>
          </p:nvPr>
        </p:nvCxnSpPr>
        <p:spPr>
          <a:xfrm rot="5400000" flipH="1">
            <a:off x="2931825" y="42791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6" name="Google Shape;346;p22"/>
          <p:cNvGrpSpPr/>
          <p:nvPr/>
        </p:nvGrpSpPr>
        <p:grpSpPr>
          <a:xfrm>
            <a:off x="3460006" y="6331833"/>
            <a:ext cx="255900" cy="258300"/>
            <a:chOff x="2372506" y="3438683"/>
            <a:chExt cx="255900" cy="258300"/>
          </a:xfrm>
        </p:grpSpPr>
        <p:pic>
          <p:nvPicPr>
            <p:cNvPr id="347" name="Google Shape;347;p22" descr="+" title="MathEquation,#585858"/>
            <p:cNvPicPr preferRelativeResize="0"/>
            <p:nvPr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2"/>
            <p:cNvSpPr/>
            <p:nvPr>
              <p:custDataLst>
                <p:tags r:id="rId14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349" name="Google Shape;349;p22"/>
          <p:cNvGrpSpPr/>
          <p:nvPr/>
        </p:nvGrpSpPr>
        <p:grpSpPr>
          <a:xfrm>
            <a:off x="2963902" y="6300566"/>
            <a:ext cx="323668" cy="320833"/>
            <a:chOff x="7687999" y="1673849"/>
            <a:chExt cx="407181" cy="385200"/>
          </a:xfrm>
        </p:grpSpPr>
        <p:sp>
          <p:nvSpPr>
            <p:cNvPr id="350" name="Google Shape;350;p22"/>
            <p:cNvSpPr/>
            <p:nvPr>
              <p:custDataLst>
                <p:tags r:id="rId15"/>
              </p:custDataLst>
            </p:nvPr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>
              <p:custDataLst>
                <p:tags r:id="rId16"/>
              </p:custDataLst>
            </p:nvPr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53" name="Google Shape;353;p22"/>
          <p:cNvCxnSpPr/>
          <p:nvPr>
            <p:custDataLst>
              <p:tags r:id="rId17"/>
            </p:custDataLst>
          </p:nvPr>
        </p:nvCxnSpPr>
        <p:spPr>
          <a:xfrm rot="10800000">
            <a:off x="3287506" y="6460983"/>
            <a:ext cx="17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5574200" y="4265225"/>
            <a:ext cx="1576500" cy="3484540"/>
            <a:chOff x="2432525" y="1827400"/>
            <a:chExt cx="1576500" cy="3484540"/>
          </a:xfrm>
        </p:grpSpPr>
        <p:sp>
          <p:nvSpPr>
            <p:cNvPr id="356" name="Google Shape;356;p22"/>
            <p:cNvSpPr/>
            <p:nvPr>
              <p:custDataLst>
                <p:tags r:id="rId18"/>
              </p:custDataLst>
            </p:nvPr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Masked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7" name="Google Shape;357;p22"/>
            <p:cNvSpPr/>
            <p:nvPr>
              <p:custDataLst>
                <p:tags r:id="rId19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8" name="Google Shape;358;p22"/>
            <p:cNvSpPr/>
            <p:nvPr>
              <p:custDataLst>
                <p:tags r:id="rId20"/>
              </p:custDataLst>
            </p:nvPr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59" name="Google Shape;359;p22"/>
            <p:cNvCxnSpPr/>
            <p:nvPr>
              <p:custDataLst>
                <p:tags r:id="rId21"/>
              </p:custDataLst>
            </p:nvPr>
          </p:nvCxnSpPr>
          <p:spPr>
            <a:xfrm rot="10800000" flipH="1">
              <a:off x="3225575" y="4832575"/>
              <a:ext cx="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>
              <a:endCxn id="356" idx="2"/>
            </p:cNvCxnSpPr>
            <p:nvPr>
              <p:custDataLst>
                <p:tags r:id="rId22"/>
              </p:custDataLst>
            </p:nvPr>
          </p:nvCxnSpPr>
          <p:spPr>
            <a:xfrm rot="10800000">
              <a:off x="3223550" y="3544000"/>
              <a:ext cx="0" cy="37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>
              <p:custDataLst>
                <p:tags r:id="rId23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>
              <p:custDataLst>
                <p:tags r:id="rId24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22"/>
            <p:cNvSpPr/>
            <p:nvPr>
              <p:custDataLst>
                <p:tags r:id="rId25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698631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65" name="Google Shape;365;p22"/>
            <p:cNvSpPr/>
            <p:nvPr>
              <p:custDataLst>
                <p:tags r:id="rId26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>
              <p:custDataLst>
                <p:tags r:id="rId27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>
              <p:custDataLst>
                <p:tags r:id="rId28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>
              <p:custDataLst>
                <p:tags r:id="rId29"/>
              </p:custDataLst>
            </p:nvPr>
          </p:nvSpPr>
          <p:spPr>
            <a:xfrm>
              <a:off x="2432525" y="493364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Outputs</a:t>
              </a:r>
              <a:endParaRPr lang="en-GB"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(shifted right)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371" name="Google Shape;371;p22"/>
          <p:cNvCxnSpPr/>
          <p:nvPr>
            <p:custDataLst>
              <p:tags r:id="rId30"/>
            </p:custDataLst>
          </p:nvPr>
        </p:nvCxnSpPr>
        <p:spPr>
          <a:xfrm flipH="1" flipV="1">
            <a:off x="6362880" y="6589990"/>
            <a:ext cx="444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6630627" y="6300579"/>
            <a:ext cx="323623" cy="320833"/>
            <a:chOff x="6555655" y="1673849"/>
            <a:chExt cx="407124" cy="385200"/>
          </a:xfrm>
        </p:grpSpPr>
        <p:sp>
          <p:nvSpPr>
            <p:cNvPr id="373" name="Google Shape;373;p22"/>
            <p:cNvSpPr/>
            <p:nvPr>
              <p:custDataLst>
                <p:tags r:id="rId31"/>
              </p:custDataLst>
            </p:nvPr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>
              <p:custDataLst>
                <p:tags r:id="rId32"/>
              </p:custDataLst>
            </p:nvPr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>
            <p:custDataLst>
              <p:tags r:id="rId33"/>
            </p:custDataLst>
          </p:nvPr>
        </p:nvSpPr>
        <p:spPr>
          <a:xfrm>
            <a:off x="6664900" y="6171413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2830450" y="4265225"/>
            <a:ext cx="1519250" cy="3484950"/>
            <a:chOff x="2461800" y="1827400"/>
            <a:chExt cx="1519250" cy="3484950"/>
          </a:xfrm>
        </p:grpSpPr>
        <p:sp>
          <p:nvSpPr>
            <p:cNvPr id="378" name="Google Shape;378;p22"/>
            <p:cNvSpPr/>
            <p:nvPr>
              <p:custDataLst>
                <p:tags r:id="rId34"/>
              </p:custDataLst>
            </p:nvPr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79" name="Google Shape;379;p22"/>
            <p:cNvSpPr/>
            <p:nvPr>
              <p:custDataLst>
                <p:tags r:id="rId35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0" name="Google Shape;380;p22"/>
            <p:cNvSpPr/>
            <p:nvPr>
              <p:custDataLst>
                <p:tags r:id="rId36"/>
              </p:custDataLst>
            </p:nvPr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>
              <p:custDataLst>
                <p:tags r:id="rId37"/>
              </p:custDataLst>
            </p:nvPr>
          </p:nvCxnSpPr>
          <p:spPr>
            <a:xfrm rot="10800000">
              <a:off x="3219300" y="4832000"/>
              <a:ext cx="450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>
              <p:custDataLst>
                <p:tags r:id="rId38"/>
              </p:custDataLst>
            </p:nvPr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57152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>
              <p:custDataLst>
                <p:tags r:id="rId39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>
              <p:custDataLst>
                <p:tags r:id="rId40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>
              <p:custDataLst>
                <p:tags r:id="rId41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00FFFF"/>
                </a:gs>
                <a:gs pos="100000">
                  <a:srgbClr val="B0DAF1"/>
                </a:gs>
              </a:gsLst>
              <a:lin ang="0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Feed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Forward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6" name="Google Shape;386;p22"/>
            <p:cNvSpPr/>
            <p:nvPr>
              <p:custDataLst>
                <p:tags r:id="rId42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>
              <p:custDataLst>
                <p:tags r:id="rId43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>
              <p:custDataLst>
                <p:tags r:id="rId44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Google Shape;389;p22"/>
            <p:cNvSpPr txBox="1"/>
            <p:nvPr>
              <p:custDataLst>
                <p:tags r:id="rId45"/>
              </p:custDataLst>
            </p:nvPr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Inputs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sp>
        <p:nvSpPr>
          <p:cNvPr id="390" name="Google Shape;390;p22"/>
          <p:cNvSpPr/>
          <p:nvPr>
            <p:custDataLst>
              <p:tags r:id="rId46"/>
            </p:custDataLst>
          </p:nvPr>
        </p:nvSpPr>
        <p:spPr>
          <a:xfrm>
            <a:off x="5604950" y="3696825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Feed</a:t>
            </a:r>
            <a:endParaRPr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Forward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2" name="Google Shape;392;p22"/>
          <p:cNvCxnSpPr/>
          <p:nvPr>
            <p:custDataLst>
              <p:tags r:id="rId47"/>
            </p:custDataLst>
          </p:nvPr>
        </p:nvCxnSpPr>
        <p:spPr>
          <a:xfrm rot="-5400000" flipH="1">
            <a:off x="4391550" y="3465725"/>
            <a:ext cx="847800" cy="2446800"/>
          </a:xfrm>
          <a:prstGeom prst="bentConnector4">
            <a:avLst>
              <a:gd name="adj1" fmla="val -28087"/>
              <a:gd name="adj2" fmla="val 65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>
            <p:custDataLst>
              <p:tags r:id="rId48"/>
            </p:custDataLst>
          </p:nvPr>
        </p:nvCxnSpPr>
        <p:spPr>
          <a:xfrm rot="10800000" flipH="1">
            <a:off x="6031900" y="49203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/>
          <p:nvPr>
            <p:custDataLst>
              <p:tags r:id="rId49"/>
            </p:custDataLst>
          </p:nvPr>
        </p:nvCxnSpPr>
        <p:spPr>
          <a:xfrm flipV="1">
            <a:off x="3588591" y="5825103"/>
            <a:ext cx="3810" cy="5067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/>
          <p:nvPr>
            <p:custDataLst>
              <p:tags r:id="rId50"/>
            </p:custDataLst>
          </p:nvPr>
        </p:nvCxnSpPr>
        <p:spPr>
          <a:xfrm flipV="1">
            <a:off x="3587950" y="6589990"/>
            <a:ext cx="63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>
            <p:custDataLst>
              <p:tags r:id="rId51"/>
            </p:custDataLst>
          </p:nvPr>
        </p:nvCxnSpPr>
        <p:spPr>
          <a:xfrm rot="10800000" flipH="1">
            <a:off x="5822650" y="49203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>
            <p:custDataLst>
              <p:tags r:id="rId52"/>
            </p:custDataLst>
          </p:nvPr>
        </p:nvSpPr>
        <p:spPr>
          <a:xfrm>
            <a:off x="5604950" y="3433175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Add &amp; Norm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8" name="Google Shape;398;p22"/>
          <p:cNvCxnSpPr>
            <a:stCxn id="348" idx="0"/>
          </p:cNvCxnSpPr>
          <p:nvPr>
            <p:custDataLst>
              <p:tags r:id="rId53"/>
            </p:custDataLst>
          </p:nvPr>
        </p:nvCxnSpPr>
        <p:spPr>
          <a:xfrm rot="16200000" flipV="1">
            <a:off x="3132455" y="5876290"/>
            <a:ext cx="506730" cy="403860"/>
          </a:xfrm>
          <a:prstGeom prst="bentConnector3">
            <a:avLst>
              <a:gd name="adj1" fmla="val 614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endCxn id="390" idx="2"/>
          </p:cNvCxnSpPr>
          <p:nvPr>
            <p:custDataLst>
              <p:tags r:id="rId54"/>
            </p:custDataLst>
          </p:nvPr>
        </p:nvCxnSpPr>
        <p:spPr>
          <a:xfrm flipH="1" flipV="1">
            <a:off x="6362535" y="4082345"/>
            <a:ext cx="2540" cy="1828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>
            <p:custDataLst>
              <p:tags r:id="rId55"/>
            </p:custDataLst>
          </p:nvPr>
        </p:nvCxnSpPr>
        <p:spPr>
          <a:xfrm>
            <a:off x="6362450" y="3629375"/>
            <a:ext cx="0" cy="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/>
          <p:nvPr>
            <p:custDataLst>
              <p:tags r:id="rId56"/>
            </p:custDataLst>
          </p:nvPr>
        </p:nvCxnSpPr>
        <p:spPr>
          <a:xfrm rot="10800000" flipH="1">
            <a:off x="6363875" y="4363960"/>
            <a:ext cx="758700" cy="730500"/>
          </a:xfrm>
          <a:prstGeom prst="bentConnector3">
            <a:avLst>
              <a:gd name="adj1" fmla="val 1313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>
            <p:custDataLst>
              <p:tags r:id="rId57"/>
            </p:custDataLst>
          </p:nvPr>
        </p:nvCxnSpPr>
        <p:spPr>
          <a:xfrm rot="10800000" flipH="1">
            <a:off x="6364088" y="3531500"/>
            <a:ext cx="756900" cy="653700"/>
          </a:xfrm>
          <a:prstGeom prst="bentConnector3">
            <a:avLst>
              <a:gd name="adj1" fmla="val 1308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>
            <p:custDataLst>
              <p:tags r:id="rId58"/>
            </p:custDataLst>
          </p:nvPr>
        </p:nvSpPr>
        <p:spPr>
          <a:xfrm>
            <a:off x="5604950" y="3044663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Linear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04" name="Google Shape;404;p22"/>
          <p:cNvSpPr/>
          <p:nvPr>
            <p:custDataLst>
              <p:tags r:id="rId59"/>
            </p:custDataLst>
          </p:nvPr>
        </p:nvSpPr>
        <p:spPr>
          <a:xfrm>
            <a:off x="5604950" y="2713575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Softmax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>
            <p:custDataLst>
              <p:tags r:id="rId60"/>
            </p:custDataLst>
          </p:nvPr>
        </p:nvCxnSpPr>
        <p:spPr>
          <a:xfrm rot="10800000">
            <a:off x="6362450" y="3240875"/>
            <a:ext cx="0" cy="1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>
            <p:custDataLst>
              <p:tags r:id="rId61"/>
            </p:custDataLst>
          </p:nvPr>
        </p:nvCxnSpPr>
        <p:spPr>
          <a:xfrm>
            <a:off x="6362450" y="29097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2"/>
          <p:cNvCxnSpPr>
            <a:stCxn id="404" idx="2"/>
            <a:endCxn id="403" idx="0"/>
          </p:cNvCxnSpPr>
          <p:nvPr>
            <p:custDataLst>
              <p:tags r:id="rId62"/>
            </p:custDataLst>
          </p:nvPr>
        </p:nvCxnSpPr>
        <p:spPr>
          <a:xfrm>
            <a:off x="6362450" y="2909775"/>
            <a:ext cx="0" cy="1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>
            <p:custDataLst>
              <p:tags r:id="rId63"/>
            </p:custDataLst>
          </p:nvPr>
        </p:nvCxnSpPr>
        <p:spPr>
          <a:xfrm>
            <a:off x="6490406" y="643858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/>
          <p:nvPr>
            <p:custDataLst>
              <p:tags r:id="rId64"/>
            </p:custDataLst>
          </p:nvPr>
        </p:nvCxnSpPr>
        <p:spPr>
          <a:xfrm>
            <a:off x="6490406" y="6460995"/>
            <a:ext cx="1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8" name="Google Shape;368;p22"/>
          <p:cNvGrpSpPr/>
          <p:nvPr/>
        </p:nvGrpSpPr>
        <p:grpSpPr>
          <a:xfrm>
            <a:off x="6234506" y="6331845"/>
            <a:ext cx="255900" cy="2583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>
              <p:custDataLst>
                <p:tags r:id="rId65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>
              <p:custDataLst>
                <p:tags r:id="rId66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724660" y="6224270"/>
            <a:ext cx="153162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Encoding</a:t>
            </a:r>
            <a:endParaRPr lang="en-GB" altLang="en-US" sz="1100">
              <a:solidFill>
                <a:schemeClr val="dk2"/>
              </a:solidFill>
              <a:sym typeface="+mn-ea"/>
            </a:endParaRPr>
          </a:p>
        </p:txBody>
      </p:sp>
      <p:cxnSp>
        <p:nvCxnSpPr>
          <p:cNvPr id="35" name="Google Shape;398;p22"/>
          <p:cNvCxnSpPr/>
          <p:nvPr>
            <p:custDataLst>
              <p:tags r:id="rId67"/>
            </p:custDataLst>
          </p:nvPr>
        </p:nvCxnSpPr>
        <p:spPr>
          <a:xfrm rot="16200000">
            <a:off x="3543300" y="5876925"/>
            <a:ext cx="503555" cy="405765"/>
          </a:xfrm>
          <a:prstGeom prst="bentConnector3">
            <a:avLst>
              <a:gd name="adj1" fmla="val 616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" name="图片 39" descr="6883df398911572c4337b6e56826257"/>
          <p:cNvPicPr>
            <a:picLocks noChangeAspect="1"/>
          </p:cNvPicPr>
          <p:nvPr>
            <p:custDataLst>
              <p:tags r:id="rId68"/>
            </p:custDataLst>
          </p:nvPr>
        </p:nvPicPr>
        <p:blipFill>
          <a:blip r:embed="rId69"/>
          <a:srcRect l="22964" r="33174" b="9097"/>
          <a:stretch>
            <a:fillRect/>
          </a:stretch>
        </p:blipFill>
        <p:spPr>
          <a:xfrm>
            <a:off x="623570" y="3957320"/>
            <a:ext cx="912495" cy="2696845"/>
          </a:xfrm>
          <a:prstGeom prst="rect">
            <a:avLst/>
          </a:prstGeom>
        </p:spPr>
      </p:pic>
    </p:spTree>
    <p:custDataLst>
      <p:tags r:id="rId70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" name="流程图: 可选过程 4"/>
          <p:cNvSpPr/>
          <p:nvPr>
            <p:custDataLst>
              <p:tags r:id="rId1"/>
            </p:custDataLst>
          </p:nvPr>
        </p:nvSpPr>
        <p:spPr>
          <a:xfrm>
            <a:off x="5410200" y="3342640"/>
            <a:ext cx="2028825" cy="2910205"/>
          </a:xfrm>
          <a:prstGeom prst="flowChartAlternateProcess">
            <a:avLst/>
          </a:prstGeom>
          <a:solidFill>
            <a:srgbClr val="E1E1E1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36" name="流程图: 可选过程 35"/>
          <p:cNvSpPr/>
          <p:nvPr>
            <p:custDataLst>
              <p:tags r:id="rId2"/>
            </p:custDataLst>
          </p:nvPr>
        </p:nvSpPr>
        <p:spPr>
          <a:xfrm>
            <a:off x="2559050" y="4127500"/>
            <a:ext cx="1908810" cy="2096770"/>
          </a:xfrm>
          <a:prstGeom prst="flowChartAlternateProcess">
            <a:avLst/>
          </a:prstGeom>
          <a:solidFill>
            <a:srgbClr val="E1E1E1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cxnSp>
        <p:nvCxnSpPr>
          <p:cNvPr id="391" name="Google Shape;391;p22"/>
          <p:cNvCxnSpPr/>
          <p:nvPr>
            <p:custDataLst>
              <p:tags r:id="rId3"/>
            </p:custDataLst>
          </p:nvPr>
        </p:nvCxnSpPr>
        <p:spPr>
          <a:xfrm rot="16200000">
            <a:off x="6217603" y="5421948"/>
            <a:ext cx="1059180" cy="760095"/>
          </a:xfrm>
          <a:prstGeom prst="bentConnector4">
            <a:avLst>
              <a:gd name="adj1" fmla="val 12769"/>
              <a:gd name="adj2" fmla="val 1218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图片 5" descr="152445fe8df2887353c41e942ba438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22069" b="53934"/>
          <a:stretch>
            <a:fillRect/>
          </a:stretch>
        </p:blipFill>
        <p:spPr>
          <a:xfrm>
            <a:off x="9465945" y="2843530"/>
            <a:ext cx="3949700" cy="1113790"/>
          </a:xfrm>
          <a:prstGeom prst="rect">
            <a:avLst/>
          </a:prstGeom>
        </p:spPr>
      </p:pic>
      <p:pic>
        <p:nvPicPr>
          <p:cNvPr id="7" name="图片 6" descr="e00e67511fb1ef6c884c205415b4e0b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1655" b="65118"/>
          <a:stretch>
            <a:fillRect/>
          </a:stretch>
        </p:blipFill>
        <p:spPr>
          <a:xfrm>
            <a:off x="9362440" y="4003675"/>
            <a:ext cx="4053205" cy="629920"/>
          </a:xfrm>
          <a:prstGeom prst="rect">
            <a:avLst/>
          </a:prstGeom>
        </p:spPr>
      </p:pic>
      <p:pic>
        <p:nvPicPr>
          <p:cNvPr id="16" name="图片 15" descr="b27e7fde9d6ee0d749941f2b78ad68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22210" b="65378"/>
          <a:stretch>
            <a:fillRect/>
          </a:stretch>
        </p:blipFill>
        <p:spPr>
          <a:xfrm>
            <a:off x="8899525" y="4633595"/>
            <a:ext cx="4572000" cy="666750"/>
          </a:xfrm>
          <a:prstGeom prst="rect">
            <a:avLst/>
          </a:prstGeom>
        </p:spPr>
      </p:pic>
      <p:pic>
        <p:nvPicPr>
          <p:cNvPr id="19" name="图片 18" descr="79924ebe3d682bd08e85dd8a681038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23157" b="64565"/>
          <a:stretch>
            <a:fillRect/>
          </a:stretch>
        </p:blipFill>
        <p:spPr>
          <a:xfrm>
            <a:off x="8476615" y="5252085"/>
            <a:ext cx="4939030" cy="713105"/>
          </a:xfrm>
          <a:prstGeom prst="rect">
            <a:avLst/>
          </a:prstGeom>
        </p:spPr>
      </p:pic>
      <p:cxnSp>
        <p:nvCxnSpPr>
          <p:cNvPr id="345" name="Google Shape;345;p22"/>
          <p:cNvCxnSpPr/>
          <p:nvPr>
            <p:custDataLst>
              <p:tags r:id="rId12"/>
            </p:custDataLst>
          </p:nvPr>
        </p:nvCxnSpPr>
        <p:spPr>
          <a:xfrm rot="5400000" flipH="1">
            <a:off x="2931825" y="4279150"/>
            <a:ext cx="552600" cy="757500"/>
          </a:xfrm>
          <a:prstGeom prst="bentConnector4">
            <a:avLst>
              <a:gd name="adj1" fmla="val -33297"/>
              <a:gd name="adj2" fmla="val 1174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9" name="Google Shape;349;p22"/>
          <p:cNvGrpSpPr/>
          <p:nvPr/>
        </p:nvGrpSpPr>
        <p:grpSpPr>
          <a:xfrm>
            <a:off x="2963902" y="6300566"/>
            <a:ext cx="323668" cy="320833"/>
            <a:chOff x="7687999" y="1673849"/>
            <a:chExt cx="407181" cy="385200"/>
          </a:xfrm>
          <a:solidFill>
            <a:schemeClr val="bg2">
              <a:lumMod val="95000"/>
            </a:schemeClr>
          </a:solidFill>
        </p:grpSpPr>
        <p:sp>
          <p:nvSpPr>
            <p:cNvPr id="350" name="Google Shape;350;p22"/>
            <p:cNvSpPr/>
            <p:nvPr>
              <p:custDataLst>
                <p:tags r:id="rId13"/>
              </p:custDataLst>
            </p:nvPr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>
              <p:custDataLst>
                <p:tags r:id="rId14"/>
              </p:custDataLst>
            </p:nvPr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53" name="Google Shape;353;p22"/>
          <p:cNvCxnSpPr/>
          <p:nvPr>
            <p:custDataLst>
              <p:tags r:id="rId15"/>
            </p:custDataLst>
          </p:nvPr>
        </p:nvCxnSpPr>
        <p:spPr>
          <a:xfrm rot="10800000">
            <a:off x="3287506" y="6460983"/>
            <a:ext cx="17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5574200" y="4265225"/>
            <a:ext cx="1576500" cy="3484540"/>
            <a:chOff x="2432525" y="1827400"/>
            <a:chExt cx="1576500" cy="3484540"/>
          </a:xfrm>
        </p:grpSpPr>
        <p:sp>
          <p:nvSpPr>
            <p:cNvPr id="356" name="Google Shape;356;p22"/>
            <p:cNvSpPr/>
            <p:nvPr>
              <p:custDataLst>
                <p:tags r:id="rId16"/>
              </p:custDataLst>
            </p:nvPr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Masked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7" name="Google Shape;357;p22"/>
            <p:cNvSpPr/>
            <p:nvPr>
              <p:custDataLst>
                <p:tags r:id="rId17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EDE2F9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8" name="Google Shape;358;p22"/>
            <p:cNvSpPr/>
            <p:nvPr>
              <p:custDataLst>
                <p:tags r:id="rId18"/>
              </p:custDataLst>
            </p:nvPr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59" name="Google Shape;359;p22"/>
            <p:cNvCxnSpPr/>
            <p:nvPr>
              <p:custDataLst>
                <p:tags r:id="rId19"/>
              </p:custDataLst>
            </p:nvPr>
          </p:nvCxnSpPr>
          <p:spPr>
            <a:xfrm rot="10800000" flipH="1">
              <a:off x="3225575" y="4832575"/>
              <a:ext cx="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/>
            <p:nvPr>
              <p:custDataLst>
                <p:tags r:id="rId20"/>
              </p:custDataLst>
            </p:nvPr>
          </p:nvCxnSpPr>
          <p:spPr>
            <a:xfrm flipH="1" flipV="1">
              <a:off x="3221010" y="3550825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>
              <p:custDataLst>
                <p:tags r:id="rId21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>
              <p:custDataLst>
                <p:tags r:id="rId22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Google Shape;364;p22"/>
            <p:cNvSpPr/>
            <p:nvPr>
              <p:custDataLst>
                <p:tags r:id="rId23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65" name="Google Shape;365;p22"/>
            <p:cNvSpPr/>
            <p:nvPr>
              <p:custDataLst>
                <p:tags r:id="rId24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EDE2F9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>
              <p:custDataLst>
                <p:tags r:id="rId25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>
              <p:custDataLst>
                <p:tags r:id="rId26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>
              <p:custDataLst>
                <p:tags r:id="rId27"/>
              </p:custDataLst>
            </p:nvPr>
          </p:nvSpPr>
          <p:spPr>
            <a:xfrm>
              <a:off x="2432525" y="493364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Outputs</a:t>
              </a:r>
              <a:endParaRPr lang="en-GB"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(shifted right)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371" name="Google Shape;371;p22"/>
          <p:cNvCxnSpPr/>
          <p:nvPr>
            <p:custDataLst>
              <p:tags r:id="rId28"/>
            </p:custDataLst>
          </p:nvPr>
        </p:nvCxnSpPr>
        <p:spPr>
          <a:xfrm flipH="1" flipV="1">
            <a:off x="6362880" y="6589990"/>
            <a:ext cx="444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6630627" y="6300579"/>
            <a:ext cx="323623" cy="320833"/>
            <a:chOff x="6555655" y="1673849"/>
            <a:chExt cx="407124" cy="385200"/>
          </a:xfrm>
          <a:solidFill>
            <a:schemeClr val="bg2">
              <a:lumMod val="95000"/>
            </a:schemeClr>
          </a:solidFill>
        </p:grpSpPr>
        <p:sp>
          <p:nvSpPr>
            <p:cNvPr id="373" name="Google Shape;373;p22"/>
            <p:cNvSpPr/>
            <p:nvPr>
              <p:custDataLst>
                <p:tags r:id="rId29"/>
              </p:custDataLst>
            </p:nvPr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>
              <p:custDataLst>
                <p:tags r:id="rId30"/>
              </p:custDataLst>
            </p:nvPr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>
            <p:custDataLst>
              <p:tags r:id="rId31"/>
            </p:custDataLst>
          </p:nvPr>
        </p:nvSpPr>
        <p:spPr>
          <a:xfrm>
            <a:off x="6557585" y="622411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2830450" y="4265225"/>
            <a:ext cx="1519250" cy="3484950"/>
            <a:chOff x="2461800" y="1827400"/>
            <a:chExt cx="1519250" cy="3484950"/>
          </a:xfrm>
        </p:grpSpPr>
        <p:sp>
          <p:nvSpPr>
            <p:cNvPr id="378" name="Google Shape;378;p22"/>
            <p:cNvSpPr/>
            <p:nvPr>
              <p:custDataLst>
                <p:tags r:id="rId32"/>
              </p:custDataLst>
            </p:nvPr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79" name="Google Shape;379;p22"/>
            <p:cNvSpPr/>
            <p:nvPr>
              <p:custDataLst>
                <p:tags r:id="rId33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EDE2F9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0" name="Google Shape;380;p22"/>
            <p:cNvSpPr/>
            <p:nvPr>
              <p:custDataLst>
                <p:tags r:id="rId34"/>
              </p:custDataLst>
            </p:nvPr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>
              <p:custDataLst>
                <p:tags r:id="rId35"/>
              </p:custDataLst>
            </p:nvPr>
          </p:nvCxnSpPr>
          <p:spPr>
            <a:xfrm rot="10800000">
              <a:off x="3219300" y="4832000"/>
              <a:ext cx="450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>
              <p:custDataLst>
                <p:tags r:id="rId36"/>
              </p:custDataLst>
            </p:nvPr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51406"/>
                <a:gd name="adj2" fmla="val 1175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>
              <p:custDataLst>
                <p:tags r:id="rId37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>
              <p:custDataLst>
                <p:tags r:id="rId38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>
              <p:custDataLst>
                <p:tags r:id="rId39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BFF8F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Feed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Forward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6" name="Google Shape;386;p22"/>
            <p:cNvSpPr/>
            <p:nvPr>
              <p:custDataLst>
                <p:tags r:id="rId40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EDE2F9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>
              <p:custDataLst>
                <p:tags r:id="rId41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>
              <p:custDataLst>
                <p:tags r:id="rId42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Google Shape;389;p22"/>
            <p:cNvSpPr txBox="1"/>
            <p:nvPr>
              <p:custDataLst>
                <p:tags r:id="rId43"/>
              </p:custDataLst>
            </p:nvPr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Inputs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sp>
        <p:nvSpPr>
          <p:cNvPr id="390" name="Google Shape;390;p22"/>
          <p:cNvSpPr/>
          <p:nvPr>
            <p:custDataLst>
              <p:tags r:id="rId44"/>
            </p:custDataLst>
          </p:nvPr>
        </p:nvSpPr>
        <p:spPr>
          <a:xfrm>
            <a:off x="5604950" y="3696825"/>
            <a:ext cx="1515000" cy="385200"/>
          </a:xfrm>
          <a:prstGeom prst="roundRect">
            <a:avLst>
              <a:gd name="adj" fmla="val 16667"/>
            </a:avLst>
          </a:prstGeom>
          <a:solidFill>
            <a:srgbClr val="BFF8FF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Feed</a:t>
            </a:r>
            <a:endParaRPr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Forward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2" name="Google Shape;392;p22"/>
          <p:cNvCxnSpPr/>
          <p:nvPr>
            <p:custDataLst>
              <p:tags r:id="rId45"/>
            </p:custDataLst>
          </p:nvPr>
        </p:nvCxnSpPr>
        <p:spPr>
          <a:xfrm rot="-5400000" flipH="1">
            <a:off x="4391550" y="3465725"/>
            <a:ext cx="847800" cy="2446800"/>
          </a:xfrm>
          <a:prstGeom prst="bentConnector4">
            <a:avLst>
              <a:gd name="adj1" fmla="val -46055"/>
              <a:gd name="adj2" fmla="val 65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>
            <p:custDataLst>
              <p:tags r:id="rId46"/>
            </p:custDataLst>
          </p:nvPr>
        </p:nvCxnSpPr>
        <p:spPr>
          <a:xfrm rot="10800000" flipH="1">
            <a:off x="6031900" y="49203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/>
          <p:nvPr>
            <p:custDataLst>
              <p:tags r:id="rId47"/>
            </p:custDataLst>
          </p:nvPr>
        </p:nvCxnSpPr>
        <p:spPr>
          <a:xfrm flipV="1">
            <a:off x="3588591" y="5825103"/>
            <a:ext cx="3810" cy="5067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/>
          <p:nvPr>
            <p:custDataLst>
              <p:tags r:id="rId48"/>
            </p:custDataLst>
          </p:nvPr>
        </p:nvCxnSpPr>
        <p:spPr>
          <a:xfrm flipV="1">
            <a:off x="3587950" y="6589990"/>
            <a:ext cx="63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>
            <p:custDataLst>
              <p:tags r:id="rId49"/>
            </p:custDataLst>
          </p:nvPr>
        </p:nvCxnSpPr>
        <p:spPr>
          <a:xfrm rot="10800000" flipH="1">
            <a:off x="5822650" y="49203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>
            <p:custDataLst>
              <p:tags r:id="rId50"/>
            </p:custDataLst>
          </p:nvPr>
        </p:nvSpPr>
        <p:spPr>
          <a:xfrm>
            <a:off x="5604950" y="3433175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EDE2F9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Add &amp; Norm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8" name="Google Shape;398;p22"/>
          <p:cNvCxnSpPr>
            <a:stCxn id="348" idx="0"/>
          </p:cNvCxnSpPr>
          <p:nvPr>
            <p:custDataLst>
              <p:tags r:id="rId51"/>
            </p:custDataLst>
          </p:nvPr>
        </p:nvCxnSpPr>
        <p:spPr>
          <a:xfrm rot="16200000" flipV="1">
            <a:off x="3132455" y="5876290"/>
            <a:ext cx="506730" cy="403860"/>
          </a:xfrm>
          <a:prstGeom prst="bentConnector3">
            <a:avLst>
              <a:gd name="adj1" fmla="val 614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endCxn id="390" idx="2"/>
          </p:cNvCxnSpPr>
          <p:nvPr>
            <p:custDataLst>
              <p:tags r:id="rId52"/>
            </p:custDataLst>
          </p:nvPr>
        </p:nvCxnSpPr>
        <p:spPr>
          <a:xfrm flipH="1" flipV="1">
            <a:off x="6362535" y="4082345"/>
            <a:ext cx="2540" cy="1828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>
            <p:custDataLst>
              <p:tags r:id="rId53"/>
            </p:custDataLst>
          </p:nvPr>
        </p:nvCxnSpPr>
        <p:spPr>
          <a:xfrm>
            <a:off x="6362450" y="3629375"/>
            <a:ext cx="0" cy="675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/>
          <p:nvPr>
            <p:custDataLst>
              <p:tags r:id="rId54"/>
            </p:custDataLst>
          </p:nvPr>
        </p:nvCxnSpPr>
        <p:spPr>
          <a:xfrm rot="10800000" flipH="1">
            <a:off x="6363875" y="4363960"/>
            <a:ext cx="758700" cy="730500"/>
          </a:xfrm>
          <a:prstGeom prst="bentConnector3">
            <a:avLst>
              <a:gd name="adj1" fmla="val 1222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>
            <p:custDataLst>
              <p:tags r:id="rId55"/>
            </p:custDataLst>
          </p:nvPr>
        </p:nvCxnSpPr>
        <p:spPr>
          <a:xfrm rot="10800000" flipH="1">
            <a:off x="6364088" y="3531500"/>
            <a:ext cx="756900" cy="653700"/>
          </a:xfrm>
          <a:prstGeom prst="bentConnector3">
            <a:avLst>
              <a:gd name="adj1" fmla="val 1232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>
            <p:custDataLst>
              <p:tags r:id="rId56"/>
            </p:custDataLst>
          </p:nvPr>
        </p:nvSpPr>
        <p:spPr>
          <a:xfrm>
            <a:off x="5604950" y="3073873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FBFFDA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Linear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04" name="Google Shape;404;p22"/>
          <p:cNvSpPr/>
          <p:nvPr>
            <p:custDataLst>
              <p:tags r:id="rId57"/>
            </p:custDataLst>
          </p:nvPr>
        </p:nvSpPr>
        <p:spPr>
          <a:xfrm>
            <a:off x="5604950" y="2713575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C5E0BB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Softmax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>
            <p:custDataLst>
              <p:tags r:id="rId58"/>
            </p:custDataLst>
          </p:nvPr>
        </p:nvCxnSpPr>
        <p:spPr>
          <a:xfrm flipV="1">
            <a:off x="6362450" y="3269980"/>
            <a:ext cx="0" cy="1631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>
            <p:custDataLst>
              <p:tags r:id="rId59"/>
            </p:custDataLst>
          </p:nvPr>
        </p:nvCxnSpPr>
        <p:spPr>
          <a:xfrm>
            <a:off x="6362450" y="29097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>
            <p:custDataLst>
              <p:tags r:id="rId60"/>
            </p:custDataLst>
          </p:nvPr>
        </p:nvCxnSpPr>
        <p:spPr>
          <a:xfrm>
            <a:off x="6490406" y="643858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/>
          <p:nvPr>
            <p:custDataLst>
              <p:tags r:id="rId61"/>
            </p:custDataLst>
          </p:nvPr>
        </p:nvCxnSpPr>
        <p:spPr>
          <a:xfrm>
            <a:off x="6490406" y="6460995"/>
            <a:ext cx="1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1806575" y="6253480"/>
            <a:ext cx="153162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Encoding</a:t>
            </a:r>
            <a:endParaRPr lang="en-GB" altLang="en-US" sz="1100">
              <a:solidFill>
                <a:schemeClr val="dk2"/>
              </a:solidFill>
              <a:sym typeface="+mn-ea"/>
            </a:endParaRPr>
          </a:p>
        </p:txBody>
      </p:sp>
      <p:cxnSp>
        <p:nvCxnSpPr>
          <p:cNvPr id="35" name="Google Shape;398;p22"/>
          <p:cNvCxnSpPr/>
          <p:nvPr>
            <p:custDataLst>
              <p:tags r:id="rId62"/>
            </p:custDataLst>
          </p:nvPr>
        </p:nvCxnSpPr>
        <p:spPr>
          <a:xfrm rot="16200000">
            <a:off x="3543300" y="5876925"/>
            <a:ext cx="503555" cy="405765"/>
          </a:xfrm>
          <a:prstGeom prst="bentConnector3">
            <a:avLst>
              <a:gd name="adj1" fmla="val 616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" name="图片 39" descr="6883df398911572c4337b6e56826257"/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64"/>
          <a:srcRect l="22964" r="33174" b="9097"/>
          <a:stretch>
            <a:fillRect/>
          </a:stretch>
        </p:blipFill>
        <p:spPr>
          <a:xfrm>
            <a:off x="623570" y="3957320"/>
            <a:ext cx="912495" cy="2696845"/>
          </a:xfrm>
          <a:prstGeom prst="rect">
            <a:avLst/>
          </a:prstGeom>
        </p:spPr>
      </p:pic>
      <p:grpSp>
        <p:nvGrpSpPr>
          <p:cNvPr id="2" name="Google Shape;346;p22"/>
          <p:cNvGrpSpPr/>
          <p:nvPr/>
        </p:nvGrpSpPr>
        <p:grpSpPr>
          <a:xfrm>
            <a:off x="3460006" y="6331833"/>
            <a:ext cx="255900" cy="258300"/>
            <a:chOff x="2372506" y="3438683"/>
            <a:chExt cx="255900" cy="258300"/>
          </a:xfrm>
        </p:grpSpPr>
        <p:pic>
          <p:nvPicPr>
            <p:cNvPr id="3" name="Google Shape;347;p22" descr="+" title="MathEquation,#585858"/>
            <p:cNvPicPr preferRelativeResize="0"/>
            <p:nvPr>
              <p:custDataLst>
                <p:tags r:id="rId65"/>
              </p:custDataLst>
            </p:nvPr>
          </p:nvPicPr>
          <p:blipFill>
            <a:blip r:embed="rId66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48;p22"/>
            <p:cNvSpPr/>
            <p:nvPr>
              <p:custDataLst>
                <p:tags r:id="rId67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Google Shape;398;p22"/>
          <p:cNvCxnSpPr>
            <a:stCxn id="370" idx="0"/>
          </p:cNvCxnSpPr>
          <p:nvPr>
            <p:custDataLst>
              <p:tags r:id="rId68"/>
            </p:custDataLst>
          </p:nvPr>
        </p:nvCxnSpPr>
        <p:spPr>
          <a:xfrm rot="16200000" flipV="1">
            <a:off x="6035675" y="6005195"/>
            <a:ext cx="334010" cy="319405"/>
          </a:xfrm>
          <a:prstGeom prst="bentConnector3">
            <a:avLst>
              <a:gd name="adj1" fmla="val 575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8" name="Google Shape;368;p22"/>
          <p:cNvGrpSpPr/>
          <p:nvPr/>
        </p:nvGrpSpPr>
        <p:grpSpPr>
          <a:xfrm>
            <a:off x="6234506" y="6331845"/>
            <a:ext cx="255900" cy="2583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>
              <p:custDataLst>
                <p:tags r:id="rId69"/>
              </p:custDataLst>
            </p:nvPr>
          </p:nvPicPr>
          <p:blipFill>
            <a:blip r:embed="rId66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>
              <p:custDataLst>
                <p:tags r:id="rId70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cxnSp>
        <p:nvCxnSpPr>
          <p:cNvPr id="9" name="Google Shape;398;p22"/>
          <p:cNvCxnSpPr>
            <a:stCxn id="370" idx="0"/>
          </p:cNvCxnSpPr>
          <p:nvPr>
            <p:custDataLst>
              <p:tags r:id="rId71"/>
            </p:custDataLst>
          </p:nvPr>
        </p:nvCxnSpPr>
        <p:spPr>
          <a:xfrm rot="16200000">
            <a:off x="6356350" y="5995035"/>
            <a:ext cx="342900" cy="330835"/>
          </a:xfrm>
          <a:prstGeom prst="bentConnector3">
            <a:avLst>
              <a:gd name="adj1" fmla="val 558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405;p22"/>
          <p:cNvCxnSpPr>
            <a:stCxn id="403" idx="0"/>
            <a:endCxn id="404" idx="2"/>
          </p:cNvCxnSpPr>
          <p:nvPr>
            <p:custDataLst>
              <p:tags r:id="rId72"/>
            </p:custDataLst>
          </p:nvPr>
        </p:nvCxnSpPr>
        <p:spPr>
          <a:xfrm flipV="1">
            <a:off x="6362450" y="2909300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405;p22"/>
          <p:cNvCxnSpPr/>
          <p:nvPr>
            <p:custDataLst>
              <p:tags r:id="rId73"/>
            </p:custDataLst>
          </p:nvPr>
        </p:nvCxnSpPr>
        <p:spPr>
          <a:xfrm flipV="1">
            <a:off x="6362450" y="2548620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360;p22"/>
          <p:cNvSpPr txBox="1"/>
          <p:nvPr>
            <p:custDataLst>
              <p:tags r:id="rId74"/>
            </p:custDataLst>
          </p:nvPr>
        </p:nvSpPr>
        <p:spPr>
          <a:xfrm>
            <a:off x="5574030" y="2125980"/>
            <a:ext cx="157670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Output</a:t>
            </a:r>
            <a:endParaRPr lang="en-GB"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Probabilities</a:t>
            </a:r>
            <a:endParaRPr lang="en-US" altLang="en-GB" sz="1100">
              <a:solidFill>
                <a:schemeClr val="tx1"/>
              </a:solidFill>
            </a:endParaRPr>
          </a:p>
        </p:txBody>
      </p:sp>
    </p:spTree>
    <p:custDataLst>
      <p:tags r:id="rId7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3" name="Google Shape;378;p22"/>
          <p:cNvSpPr/>
          <p:nvPr>
            <p:custDataLst>
              <p:tags r:id="rId1"/>
            </p:custDataLst>
          </p:nvPr>
        </p:nvSpPr>
        <p:spPr>
          <a:xfrm>
            <a:off x="3242310" y="4343400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EFEAFA">
              <a:alpha val="69000"/>
            </a:srgb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5" name="流程图: 可选过程 4"/>
          <p:cNvSpPr/>
          <p:nvPr>
            <p:custDataLst>
              <p:tags r:id="rId2"/>
            </p:custDataLst>
          </p:nvPr>
        </p:nvSpPr>
        <p:spPr>
          <a:xfrm>
            <a:off x="8597900" y="3164840"/>
            <a:ext cx="2028825" cy="2910205"/>
          </a:xfrm>
          <a:prstGeom prst="flowChartAlternateProcess">
            <a:avLst/>
          </a:prstGeom>
          <a:solidFill>
            <a:srgbClr val="E1E1E1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36" name="流程图: 可选过程 35"/>
          <p:cNvSpPr/>
          <p:nvPr>
            <p:custDataLst>
              <p:tags r:id="rId3"/>
            </p:custDataLst>
          </p:nvPr>
        </p:nvSpPr>
        <p:spPr>
          <a:xfrm>
            <a:off x="5746750" y="3949700"/>
            <a:ext cx="1908810" cy="2096770"/>
          </a:xfrm>
          <a:prstGeom prst="flowChartAlternateProcess">
            <a:avLst/>
          </a:prstGeom>
          <a:solidFill>
            <a:srgbClr val="E1E1E1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cxnSp>
        <p:nvCxnSpPr>
          <p:cNvPr id="391" name="Google Shape;391;p22"/>
          <p:cNvCxnSpPr/>
          <p:nvPr>
            <p:custDataLst>
              <p:tags r:id="rId4"/>
            </p:custDataLst>
          </p:nvPr>
        </p:nvCxnSpPr>
        <p:spPr>
          <a:xfrm rot="16200000">
            <a:off x="9405303" y="5244148"/>
            <a:ext cx="1059180" cy="760095"/>
          </a:xfrm>
          <a:prstGeom prst="bentConnector4">
            <a:avLst>
              <a:gd name="adj1" fmla="val 12769"/>
              <a:gd name="adj2" fmla="val 1218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图片 5" descr="152445fe8df2887353c41e942ba438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22069" b="53934"/>
          <a:stretch>
            <a:fillRect/>
          </a:stretch>
        </p:blipFill>
        <p:spPr>
          <a:xfrm>
            <a:off x="12907645" y="882015"/>
            <a:ext cx="3949700" cy="1113790"/>
          </a:xfrm>
          <a:prstGeom prst="rect">
            <a:avLst/>
          </a:prstGeom>
        </p:spPr>
      </p:pic>
      <p:pic>
        <p:nvPicPr>
          <p:cNvPr id="7" name="图片 6" descr="e00e67511fb1ef6c884c205415b4e0b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21655" b="65118"/>
          <a:stretch>
            <a:fillRect/>
          </a:stretch>
        </p:blipFill>
        <p:spPr>
          <a:xfrm>
            <a:off x="12804140" y="2042160"/>
            <a:ext cx="4053205" cy="629920"/>
          </a:xfrm>
          <a:prstGeom prst="rect">
            <a:avLst/>
          </a:prstGeom>
        </p:spPr>
      </p:pic>
      <p:pic>
        <p:nvPicPr>
          <p:cNvPr id="16" name="图片 15" descr="b27e7fde9d6ee0d749941f2b78ad68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22210" b="65378"/>
          <a:stretch>
            <a:fillRect/>
          </a:stretch>
        </p:blipFill>
        <p:spPr>
          <a:xfrm>
            <a:off x="11379200" y="2535555"/>
            <a:ext cx="4572000" cy="666750"/>
          </a:xfrm>
          <a:prstGeom prst="rect">
            <a:avLst/>
          </a:prstGeom>
        </p:spPr>
      </p:pic>
      <p:pic>
        <p:nvPicPr>
          <p:cNvPr id="19" name="图片 18" descr="79924ebe3d682bd08e85dd8a681038f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t="23157" b="64565"/>
          <a:stretch>
            <a:fillRect/>
          </a:stretch>
        </p:blipFill>
        <p:spPr>
          <a:xfrm>
            <a:off x="11918315" y="3290570"/>
            <a:ext cx="4939030" cy="713105"/>
          </a:xfrm>
          <a:prstGeom prst="rect">
            <a:avLst/>
          </a:prstGeom>
        </p:spPr>
      </p:pic>
      <p:cxnSp>
        <p:nvCxnSpPr>
          <p:cNvPr id="345" name="Google Shape;345;p22"/>
          <p:cNvCxnSpPr/>
          <p:nvPr>
            <p:custDataLst>
              <p:tags r:id="rId13"/>
            </p:custDataLst>
          </p:nvPr>
        </p:nvCxnSpPr>
        <p:spPr>
          <a:xfrm rot="5400000" flipH="1">
            <a:off x="6119525" y="4101350"/>
            <a:ext cx="552600" cy="757500"/>
          </a:xfrm>
          <a:prstGeom prst="bentConnector4">
            <a:avLst>
              <a:gd name="adj1" fmla="val -33297"/>
              <a:gd name="adj2" fmla="val 1174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9" name="Google Shape;349;p22"/>
          <p:cNvGrpSpPr/>
          <p:nvPr/>
        </p:nvGrpSpPr>
        <p:grpSpPr>
          <a:xfrm>
            <a:off x="6151602" y="6122766"/>
            <a:ext cx="323668" cy="320833"/>
            <a:chOff x="7687999" y="1673849"/>
            <a:chExt cx="407181" cy="385200"/>
          </a:xfrm>
          <a:solidFill>
            <a:schemeClr val="bg2">
              <a:lumMod val="95000"/>
            </a:schemeClr>
          </a:solidFill>
        </p:grpSpPr>
        <p:sp>
          <p:nvSpPr>
            <p:cNvPr id="350" name="Google Shape;350;p22"/>
            <p:cNvSpPr/>
            <p:nvPr>
              <p:custDataLst>
                <p:tags r:id="rId14"/>
              </p:custDataLst>
            </p:nvPr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>
              <p:custDataLst>
                <p:tags r:id="rId15"/>
              </p:custDataLst>
            </p:nvPr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53" name="Google Shape;353;p22"/>
          <p:cNvCxnSpPr/>
          <p:nvPr>
            <p:custDataLst>
              <p:tags r:id="rId16"/>
            </p:custDataLst>
          </p:nvPr>
        </p:nvCxnSpPr>
        <p:spPr>
          <a:xfrm rot="10800000">
            <a:off x="6475206" y="6283183"/>
            <a:ext cx="17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8761900" y="4087425"/>
            <a:ext cx="1576500" cy="3484540"/>
            <a:chOff x="2432525" y="1827400"/>
            <a:chExt cx="1576500" cy="3484540"/>
          </a:xfrm>
        </p:grpSpPr>
        <p:sp>
          <p:nvSpPr>
            <p:cNvPr id="356" name="Google Shape;356;p22"/>
            <p:cNvSpPr/>
            <p:nvPr>
              <p:custDataLst>
                <p:tags r:id="rId17"/>
              </p:custDataLst>
            </p:nvPr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Masked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7" name="Google Shape;357;p22"/>
            <p:cNvSpPr/>
            <p:nvPr>
              <p:custDataLst>
                <p:tags r:id="rId18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8" name="Google Shape;358;p22"/>
            <p:cNvSpPr/>
            <p:nvPr>
              <p:custDataLst>
                <p:tags r:id="rId19"/>
              </p:custDataLst>
            </p:nvPr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59" name="Google Shape;359;p22"/>
            <p:cNvCxnSpPr/>
            <p:nvPr>
              <p:custDataLst>
                <p:tags r:id="rId20"/>
              </p:custDataLst>
            </p:nvPr>
          </p:nvCxnSpPr>
          <p:spPr>
            <a:xfrm rot="10800000" flipH="1">
              <a:off x="3225575" y="4832575"/>
              <a:ext cx="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/>
            <p:nvPr>
              <p:custDataLst>
                <p:tags r:id="rId21"/>
              </p:custDataLst>
            </p:nvPr>
          </p:nvCxnSpPr>
          <p:spPr>
            <a:xfrm flipH="1" flipV="1">
              <a:off x="3221010" y="3550825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>
              <p:custDataLst>
                <p:tags r:id="rId22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>
              <p:custDataLst>
                <p:tags r:id="rId23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Google Shape;364;p22"/>
            <p:cNvSpPr/>
            <p:nvPr>
              <p:custDataLst>
                <p:tags r:id="rId24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65" name="Google Shape;365;p22"/>
            <p:cNvSpPr/>
            <p:nvPr>
              <p:custDataLst>
                <p:tags r:id="rId25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>
              <p:custDataLst>
                <p:tags r:id="rId26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>
              <p:custDataLst>
                <p:tags r:id="rId27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>
              <p:custDataLst>
                <p:tags r:id="rId28"/>
              </p:custDataLst>
            </p:nvPr>
          </p:nvSpPr>
          <p:spPr>
            <a:xfrm>
              <a:off x="2432525" y="493364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Outputs</a:t>
              </a:r>
              <a:endParaRPr lang="en-GB"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(shifted right)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371" name="Google Shape;371;p22"/>
          <p:cNvCxnSpPr/>
          <p:nvPr>
            <p:custDataLst>
              <p:tags r:id="rId29"/>
            </p:custDataLst>
          </p:nvPr>
        </p:nvCxnSpPr>
        <p:spPr>
          <a:xfrm flipH="1" flipV="1">
            <a:off x="9550580" y="6412190"/>
            <a:ext cx="444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9818327" y="6122779"/>
            <a:ext cx="323623" cy="320833"/>
            <a:chOff x="6555655" y="1673849"/>
            <a:chExt cx="407124" cy="385200"/>
          </a:xfrm>
          <a:solidFill>
            <a:schemeClr val="bg2">
              <a:lumMod val="95000"/>
            </a:schemeClr>
          </a:solidFill>
        </p:grpSpPr>
        <p:sp>
          <p:nvSpPr>
            <p:cNvPr id="373" name="Google Shape;373;p22"/>
            <p:cNvSpPr/>
            <p:nvPr>
              <p:custDataLst>
                <p:tags r:id="rId30"/>
              </p:custDataLst>
            </p:nvPr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>
              <p:custDataLst>
                <p:tags r:id="rId31"/>
              </p:custDataLst>
            </p:nvPr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>
            <p:custDataLst>
              <p:tags r:id="rId32"/>
            </p:custDataLst>
          </p:nvPr>
        </p:nvSpPr>
        <p:spPr>
          <a:xfrm>
            <a:off x="9745285" y="604631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6018150" y="4087425"/>
            <a:ext cx="1519250" cy="3484950"/>
            <a:chOff x="2461800" y="1827400"/>
            <a:chExt cx="1519250" cy="3484950"/>
          </a:xfrm>
        </p:grpSpPr>
        <p:sp>
          <p:nvSpPr>
            <p:cNvPr id="378" name="Google Shape;378;p22"/>
            <p:cNvSpPr/>
            <p:nvPr>
              <p:custDataLst>
                <p:tags r:id="rId33"/>
              </p:custDataLst>
            </p:nvPr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79" name="Google Shape;379;p22"/>
            <p:cNvSpPr/>
            <p:nvPr>
              <p:custDataLst>
                <p:tags r:id="rId34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0" name="Google Shape;380;p22"/>
            <p:cNvSpPr/>
            <p:nvPr>
              <p:custDataLst>
                <p:tags r:id="rId35"/>
              </p:custDataLst>
            </p:nvPr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>
              <p:custDataLst>
                <p:tags r:id="rId36"/>
              </p:custDataLst>
            </p:nvPr>
          </p:nvCxnSpPr>
          <p:spPr>
            <a:xfrm rot="10800000">
              <a:off x="3219300" y="4832000"/>
              <a:ext cx="450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>
              <p:custDataLst>
                <p:tags r:id="rId37"/>
              </p:custDataLst>
            </p:nvPr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51406"/>
                <a:gd name="adj2" fmla="val 1175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>
              <p:custDataLst>
                <p:tags r:id="rId38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>
              <p:custDataLst>
                <p:tags r:id="rId39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>
              <p:custDataLst>
                <p:tags r:id="rId40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BFF8F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Feed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Forward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6" name="Google Shape;386;p22"/>
            <p:cNvSpPr/>
            <p:nvPr>
              <p:custDataLst>
                <p:tags r:id="rId41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>
              <p:custDataLst>
                <p:tags r:id="rId42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>
              <p:custDataLst>
                <p:tags r:id="rId43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Google Shape;389;p22"/>
            <p:cNvSpPr txBox="1"/>
            <p:nvPr>
              <p:custDataLst>
                <p:tags r:id="rId44"/>
              </p:custDataLst>
            </p:nvPr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Inputs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sp>
        <p:nvSpPr>
          <p:cNvPr id="390" name="Google Shape;390;p22"/>
          <p:cNvSpPr/>
          <p:nvPr>
            <p:custDataLst>
              <p:tags r:id="rId45"/>
            </p:custDataLst>
          </p:nvPr>
        </p:nvSpPr>
        <p:spPr>
          <a:xfrm>
            <a:off x="8792650" y="3519025"/>
            <a:ext cx="1515000" cy="385200"/>
          </a:xfrm>
          <a:prstGeom prst="roundRect">
            <a:avLst>
              <a:gd name="adj" fmla="val 16667"/>
            </a:avLst>
          </a:prstGeom>
          <a:solidFill>
            <a:srgbClr val="BFF8FF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Feed</a:t>
            </a:r>
            <a:endParaRPr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Forward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2" name="Google Shape;392;p22"/>
          <p:cNvCxnSpPr/>
          <p:nvPr>
            <p:custDataLst>
              <p:tags r:id="rId46"/>
            </p:custDataLst>
          </p:nvPr>
        </p:nvCxnSpPr>
        <p:spPr>
          <a:xfrm rot="-5400000" flipH="1">
            <a:off x="7579250" y="3287925"/>
            <a:ext cx="847800" cy="2446800"/>
          </a:xfrm>
          <a:prstGeom prst="bentConnector4">
            <a:avLst>
              <a:gd name="adj1" fmla="val -46055"/>
              <a:gd name="adj2" fmla="val 65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>
            <p:custDataLst>
              <p:tags r:id="rId47"/>
            </p:custDataLst>
          </p:nvPr>
        </p:nvCxnSpPr>
        <p:spPr>
          <a:xfrm rot="10800000" flipH="1">
            <a:off x="9219600" y="47425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/>
          <p:nvPr>
            <p:custDataLst>
              <p:tags r:id="rId48"/>
            </p:custDataLst>
          </p:nvPr>
        </p:nvCxnSpPr>
        <p:spPr>
          <a:xfrm flipV="1">
            <a:off x="6776291" y="5647303"/>
            <a:ext cx="3810" cy="5067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/>
          <p:nvPr>
            <p:custDataLst>
              <p:tags r:id="rId49"/>
            </p:custDataLst>
          </p:nvPr>
        </p:nvCxnSpPr>
        <p:spPr>
          <a:xfrm flipV="1">
            <a:off x="6775650" y="6412190"/>
            <a:ext cx="63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>
            <p:custDataLst>
              <p:tags r:id="rId50"/>
            </p:custDataLst>
          </p:nvPr>
        </p:nvCxnSpPr>
        <p:spPr>
          <a:xfrm rot="10800000" flipH="1">
            <a:off x="9010350" y="47425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>
            <p:custDataLst>
              <p:tags r:id="rId51"/>
            </p:custDataLst>
          </p:nvPr>
        </p:nvSpPr>
        <p:spPr>
          <a:xfrm>
            <a:off x="8792650" y="3255375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FEECD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Add &amp; Norm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8" name="Google Shape;398;p22"/>
          <p:cNvCxnSpPr/>
          <p:nvPr>
            <p:custDataLst>
              <p:tags r:id="rId52"/>
            </p:custDataLst>
          </p:nvPr>
        </p:nvCxnSpPr>
        <p:spPr>
          <a:xfrm rot="16200000" flipV="1">
            <a:off x="6320155" y="5698490"/>
            <a:ext cx="506730" cy="403860"/>
          </a:xfrm>
          <a:prstGeom prst="bentConnector3">
            <a:avLst>
              <a:gd name="adj1" fmla="val 614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endCxn id="390" idx="2"/>
          </p:cNvCxnSpPr>
          <p:nvPr>
            <p:custDataLst>
              <p:tags r:id="rId53"/>
            </p:custDataLst>
          </p:nvPr>
        </p:nvCxnSpPr>
        <p:spPr>
          <a:xfrm flipH="1" flipV="1">
            <a:off x="9550235" y="3904545"/>
            <a:ext cx="2540" cy="1828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>
            <p:custDataLst>
              <p:tags r:id="rId54"/>
            </p:custDataLst>
          </p:nvPr>
        </p:nvCxnSpPr>
        <p:spPr>
          <a:xfrm>
            <a:off x="9550150" y="3451575"/>
            <a:ext cx="0" cy="675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/>
          <p:nvPr>
            <p:custDataLst>
              <p:tags r:id="rId55"/>
            </p:custDataLst>
          </p:nvPr>
        </p:nvCxnSpPr>
        <p:spPr>
          <a:xfrm rot="10800000" flipH="1">
            <a:off x="9551575" y="4186160"/>
            <a:ext cx="758700" cy="730500"/>
          </a:xfrm>
          <a:prstGeom prst="bentConnector3">
            <a:avLst>
              <a:gd name="adj1" fmla="val 1222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>
            <p:custDataLst>
              <p:tags r:id="rId56"/>
            </p:custDataLst>
          </p:nvPr>
        </p:nvCxnSpPr>
        <p:spPr>
          <a:xfrm rot="10800000" flipH="1">
            <a:off x="9551788" y="3353700"/>
            <a:ext cx="756900" cy="653700"/>
          </a:xfrm>
          <a:prstGeom prst="bentConnector3">
            <a:avLst>
              <a:gd name="adj1" fmla="val 1232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>
            <p:custDataLst>
              <p:tags r:id="rId57"/>
            </p:custDataLst>
          </p:nvPr>
        </p:nvSpPr>
        <p:spPr>
          <a:xfrm>
            <a:off x="8792650" y="2896073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E5D2F9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Linear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04" name="Google Shape;404;p22"/>
          <p:cNvSpPr/>
          <p:nvPr>
            <p:custDataLst>
              <p:tags r:id="rId58"/>
            </p:custDataLst>
          </p:nvPr>
        </p:nvSpPr>
        <p:spPr>
          <a:xfrm>
            <a:off x="8792650" y="2535775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CDE3B6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Softmax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>
            <p:custDataLst>
              <p:tags r:id="rId59"/>
            </p:custDataLst>
          </p:nvPr>
        </p:nvCxnSpPr>
        <p:spPr>
          <a:xfrm flipV="1">
            <a:off x="9550150" y="3092180"/>
            <a:ext cx="0" cy="1631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>
            <p:custDataLst>
              <p:tags r:id="rId60"/>
            </p:custDataLst>
          </p:nvPr>
        </p:nvCxnSpPr>
        <p:spPr>
          <a:xfrm>
            <a:off x="9550150" y="27319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>
            <p:custDataLst>
              <p:tags r:id="rId61"/>
            </p:custDataLst>
          </p:nvPr>
        </p:nvCxnSpPr>
        <p:spPr>
          <a:xfrm>
            <a:off x="9678106" y="626078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/>
          <p:nvPr>
            <p:custDataLst>
              <p:tags r:id="rId62"/>
            </p:custDataLst>
          </p:nvPr>
        </p:nvCxnSpPr>
        <p:spPr>
          <a:xfrm>
            <a:off x="9678106" y="6283195"/>
            <a:ext cx="1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4994275" y="6075680"/>
            <a:ext cx="153162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Encoding</a:t>
            </a:r>
            <a:endParaRPr lang="en-GB" altLang="en-US" sz="1100">
              <a:solidFill>
                <a:schemeClr val="dk2"/>
              </a:solidFill>
              <a:sym typeface="+mn-ea"/>
            </a:endParaRPr>
          </a:p>
        </p:txBody>
      </p:sp>
      <p:cxnSp>
        <p:nvCxnSpPr>
          <p:cNvPr id="35" name="Google Shape;398;p22"/>
          <p:cNvCxnSpPr/>
          <p:nvPr>
            <p:custDataLst>
              <p:tags r:id="rId63"/>
            </p:custDataLst>
          </p:nvPr>
        </p:nvCxnSpPr>
        <p:spPr>
          <a:xfrm rot="16200000">
            <a:off x="6731000" y="5699125"/>
            <a:ext cx="503555" cy="405765"/>
          </a:xfrm>
          <a:prstGeom prst="bentConnector3">
            <a:avLst>
              <a:gd name="adj1" fmla="val 616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" name="图片 39" descr="6883df398911572c4337b6e56826257"/>
          <p:cNvPicPr>
            <a:picLocks noChangeAspect="1"/>
          </p:cNvPicPr>
          <p:nvPr>
            <p:custDataLst>
              <p:tags r:id="rId64"/>
            </p:custDataLst>
          </p:nvPr>
        </p:nvPicPr>
        <p:blipFill>
          <a:blip r:embed="rId65"/>
          <a:srcRect l="22964" r="33174" b="9097"/>
          <a:stretch>
            <a:fillRect/>
          </a:stretch>
        </p:blipFill>
        <p:spPr>
          <a:xfrm>
            <a:off x="60960" y="34925"/>
            <a:ext cx="912495" cy="2696845"/>
          </a:xfrm>
          <a:prstGeom prst="rect">
            <a:avLst/>
          </a:prstGeom>
        </p:spPr>
      </p:pic>
      <p:grpSp>
        <p:nvGrpSpPr>
          <p:cNvPr id="2" name="Google Shape;346;p22"/>
          <p:cNvGrpSpPr/>
          <p:nvPr/>
        </p:nvGrpSpPr>
        <p:grpSpPr>
          <a:xfrm>
            <a:off x="6647706" y="6154033"/>
            <a:ext cx="255900" cy="258300"/>
            <a:chOff x="2372506" y="3438683"/>
            <a:chExt cx="255900" cy="258300"/>
          </a:xfrm>
        </p:grpSpPr>
        <p:pic>
          <p:nvPicPr>
            <p:cNvPr id="3" name="Google Shape;347;p22" descr="+" title="MathEquation,#585858"/>
            <p:cNvPicPr preferRelativeResize="0"/>
            <p:nvPr>
              <p:custDataLst>
                <p:tags r:id="rId66"/>
              </p:custDataLst>
            </p:nvPr>
          </p:nvPicPr>
          <p:blipFill>
            <a:blip r:embed="rId67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48;p22"/>
            <p:cNvSpPr/>
            <p:nvPr>
              <p:custDataLst>
                <p:tags r:id="rId68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Google Shape;398;p22"/>
          <p:cNvCxnSpPr/>
          <p:nvPr>
            <p:custDataLst>
              <p:tags r:id="rId69"/>
            </p:custDataLst>
          </p:nvPr>
        </p:nvCxnSpPr>
        <p:spPr>
          <a:xfrm rot="16200000" flipV="1">
            <a:off x="9223375" y="5827395"/>
            <a:ext cx="334010" cy="319405"/>
          </a:xfrm>
          <a:prstGeom prst="bentConnector3">
            <a:avLst>
              <a:gd name="adj1" fmla="val 575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8" name="Google Shape;368;p22"/>
          <p:cNvGrpSpPr/>
          <p:nvPr/>
        </p:nvGrpSpPr>
        <p:grpSpPr>
          <a:xfrm>
            <a:off x="9422206" y="6154045"/>
            <a:ext cx="255900" cy="2583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>
              <p:custDataLst>
                <p:tags r:id="rId70"/>
              </p:custDataLst>
            </p:nvPr>
          </p:nvPicPr>
          <p:blipFill>
            <a:blip r:embed="rId67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>
              <p:custDataLst>
                <p:tags r:id="rId71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cxnSp>
        <p:nvCxnSpPr>
          <p:cNvPr id="9" name="Google Shape;398;p22"/>
          <p:cNvCxnSpPr/>
          <p:nvPr>
            <p:custDataLst>
              <p:tags r:id="rId72"/>
            </p:custDataLst>
          </p:nvPr>
        </p:nvCxnSpPr>
        <p:spPr>
          <a:xfrm rot="16200000">
            <a:off x="9544050" y="5817235"/>
            <a:ext cx="342900" cy="330835"/>
          </a:xfrm>
          <a:prstGeom prst="bentConnector3">
            <a:avLst>
              <a:gd name="adj1" fmla="val 558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405;p22"/>
          <p:cNvCxnSpPr>
            <a:stCxn id="403" idx="0"/>
            <a:endCxn id="404" idx="2"/>
          </p:cNvCxnSpPr>
          <p:nvPr>
            <p:custDataLst>
              <p:tags r:id="rId73"/>
            </p:custDataLst>
          </p:nvPr>
        </p:nvCxnSpPr>
        <p:spPr>
          <a:xfrm flipV="1">
            <a:off x="9550150" y="2731500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405;p22"/>
          <p:cNvCxnSpPr/>
          <p:nvPr>
            <p:custDataLst>
              <p:tags r:id="rId74"/>
            </p:custDataLst>
          </p:nvPr>
        </p:nvCxnSpPr>
        <p:spPr>
          <a:xfrm flipV="1">
            <a:off x="9550150" y="2370820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360;p22"/>
          <p:cNvSpPr txBox="1"/>
          <p:nvPr>
            <p:custDataLst>
              <p:tags r:id="rId75"/>
            </p:custDataLst>
          </p:nvPr>
        </p:nvSpPr>
        <p:spPr>
          <a:xfrm>
            <a:off x="8761730" y="1948180"/>
            <a:ext cx="157670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Output</a:t>
            </a:r>
            <a:endParaRPr lang="en-GB"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Probabilities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4" name="Google Shape;378;p22"/>
          <p:cNvSpPr/>
          <p:nvPr>
            <p:custDataLst>
              <p:tags r:id="rId76"/>
            </p:custDataLst>
          </p:nvPr>
        </p:nvSpPr>
        <p:spPr>
          <a:xfrm>
            <a:off x="3170555" y="4471035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F0E7FA">
              <a:alpha val="83000"/>
            </a:srgbClr>
          </a:solidFill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72" name="Google Shape;72;p15"/>
          <p:cNvSpPr/>
          <p:nvPr>
            <p:custDataLst>
              <p:tags r:id="rId77"/>
            </p:custDataLst>
          </p:nvPr>
        </p:nvSpPr>
        <p:spPr>
          <a:xfrm>
            <a:off x="16334095" y="4500210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78"/>
            </p:custDataLst>
          </p:nvPr>
        </p:nvPicPr>
        <p:blipFill>
          <a:blip r:embed="rId79"/>
          <a:stretch>
            <a:fillRect/>
          </a:stretch>
        </p:blipFill>
        <p:spPr>
          <a:xfrm>
            <a:off x="16857345" y="6122670"/>
            <a:ext cx="2936875" cy="2519045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2936875" y="4984750"/>
            <a:ext cx="722630" cy="661670"/>
            <a:chOff x="20967" y="11000"/>
            <a:chExt cx="1138" cy="1042"/>
          </a:xfrm>
        </p:grpSpPr>
        <p:grpSp>
          <p:nvGrpSpPr>
            <p:cNvPr id="25" name="组合 24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21" name="Google Shape;403;p22"/>
              <p:cNvSpPr/>
              <p:nvPr>
                <p:custDataLst>
                  <p:tags r:id="rId80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Google Shape;403;p22"/>
              <p:cNvSpPr/>
              <p:nvPr>
                <p:custDataLst>
                  <p:tags r:id="rId81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Google Shape;403;p22"/>
              <p:cNvSpPr/>
              <p:nvPr>
                <p:custDataLst>
                  <p:tags r:id="rId82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Google Shape;366;p22"/>
            <p:cNvCxnSpPr/>
            <p:nvPr>
              <p:custDataLst>
                <p:tags r:id="rId83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直接连接符 40"/>
            <p:cNvCxnSpPr/>
            <p:nvPr/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84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3683635" y="4984750"/>
            <a:ext cx="722630" cy="661670"/>
            <a:chOff x="20967" y="11000"/>
            <a:chExt cx="1138" cy="1042"/>
          </a:xfrm>
        </p:grpSpPr>
        <p:grpSp>
          <p:nvGrpSpPr>
            <p:cNvPr id="47" name="组合 46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48" name="Google Shape;403;p22"/>
              <p:cNvSpPr/>
              <p:nvPr>
                <p:custDataLst>
                  <p:tags r:id="rId85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Google Shape;403;p22"/>
              <p:cNvSpPr/>
              <p:nvPr>
                <p:custDataLst>
                  <p:tags r:id="rId86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Google Shape;403;p22"/>
              <p:cNvSpPr/>
              <p:nvPr>
                <p:custDataLst>
                  <p:tags r:id="rId87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1" name="Google Shape;366;p22"/>
            <p:cNvCxnSpPr/>
            <p:nvPr>
              <p:custDataLst>
                <p:tags r:id="rId88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2" name="直接连接符 51"/>
            <p:cNvCxnSpPr/>
            <p:nvPr>
              <p:custDataLst>
                <p:tags r:id="rId89"/>
              </p:custDataLst>
            </p:nvPr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90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4458335" y="4984750"/>
            <a:ext cx="722630" cy="661670"/>
            <a:chOff x="20967" y="11000"/>
            <a:chExt cx="1138" cy="1042"/>
          </a:xfrm>
        </p:grpSpPr>
        <p:grpSp>
          <p:nvGrpSpPr>
            <p:cNvPr id="55" name="组合 54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56" name="Google Shape;403;p22"/>
              <p:cNvSpPr/>
              <p:nvPr>
                <p:custDataLst>
                  <p:tags r:id="rId91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Google Shape;403;p22"/>
              <p:cNvSpPr/>
              <p:nvPr>
                <p:custDataLst>
                  <p:tags r:id="rId92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Google Shape;403;p22"/>
              <p:cNvSpPr/>
              <p:nvPr>
                <p:custDataLst>
                  <p:tags r:id="rId93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9" name="Google Shape;366;p22"/>
            <p:cNvCxnSpPr/>
            <p:nvPr>
              <p:custDataLst>
                <p:tags r:id="rId94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" name="直接连接符 59"/>
            <p:cNvCxnSpPr/>
            <p:nvPr>
              <p:custDataLst>
                <p:tags r:id="rId95"/>
              </p:custDataLst>
            </p:nvPr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>
              <p:custDataLst>
                <p:tags r:id="rId96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Google Shape;378;p22"/>
          <p:cNvSpPr/>
          <p:nvPr>
            <p:custDataLst>
              <p:tags r:id="rId97"/>
            </p:custDataLst>
          </p:nvPr>
        </p:nvSpPr>
        <p:spPr>
          <a:xfrm>
            <a:off x="3080385" y="4610735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EDE2F9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Scaled Dot-Product</a:t>
            </a:r>
            <a:endParaRPr lang="en-US" altLang="en-GB"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Attention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62" name="Google Shape;366;p22"/>
          <p:cNvCxnSpPr/>
          <p:nvPr>
            <p:custDataLst>
              <p:tags r:id="rId98"/>
            </p:custDataLst>
          </p:nvPr>
        </p:nvCxnSpPr>
        <p:spPr>
          <a:xfrm flipV="1">
            <a:off x="3266325" y="564705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66;p22"/>
          <p:cNvCxnSpPr/>
          <p:nvPr>
            <p:custDataLst>
              <p:tags r:id="rId99"/>
            </p:custDataLst>
          </p:nvPr>
        </p:nvCxnSpPr>
        <p:spPr>
          <a:xfrm flipV="1">
            <a:off x="4013085" y="564705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366;p22"/>
          <p:cNvCxnSpPr/>
          <p:nvPr>
            <p:custDataLst>
              <p:tags r:id="rId100"/>
            </p:custDataLst>
          </p:nvPr>
        </p:nvCxnSpPr>
        <p:spPr>
          <a:xfrm flipV="1">
            <a:off x="4787785" y="564705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文本框 64"/>
          <p:cNvSpPr txBox="1"/>
          <p:nvPr/>
        </p:nvSpPr>
        <p:spPr>
          <a:xfrm>
            <a:off x="3126740" y="604774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V</a:t>
            </a:r>
            <a:endParaRPr lang="en-US" altLang="zh-CN" sz="1000"/>
          </a:p>
        </p:txBody>
      </p:sp>
      <p:cxnSp>
        <p:nvCxnSpPr>
          <p:cNvPr id="68" name="直接连接符 67"/>
          <p:cNvCxnSpPr/>
          <p:nvPr>
            <p:custDataLst>
              <p:tags r:id="rId101"/>
            </p:custDataLst>
          </p:nvPr>
        </p:nvCxnSpPr>
        <p:spPr>
          <a:xfrm flipV="1">
            <a:off x="3264535" y="564784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102"/>
            </p:custDataLst>
          </p:nvPr>
        </p:nvSpPr>
        <p:spPr>
          <a:xfrm>
            <a:off x="3873500" y="604774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K</a:t>
            </a:r>
            <a:endParaRPr lang="en-US" altLang="zh-CN" sz="1000"/>
          </a:p>
        </p:txBody>
      </p:sp>
      <p:sp>
        <p:nvSpPr>
          <p:cNvPr id="67" name="文本框 66"/>
          <p:cNvSpPr txBox="1"/>
          <p:nvPr>
            <p:custDataLst>
              <p:tags r:id="rId103"/>
            </p:custDataLst>
          </p:nvPr>
        </p:nvSpPr>
        <p:spPr>
          <a:xfrm>
            <a:off x="4648200" y="604774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Q</a:t>
            </a:r>
            <a:endParaRPr lang="en-US" altLang="zh-CN" sz="1000"/>
          </a:p>
        </p:txBody>
      </p:sp>
      <p:cxnSp>
        <p:nvCxnSpPr>
          <p:cNvPr id="69" name="直接连接符 68"/>
          <p:cNvCxnSpPr/>
          <p:nvPr>
            <p:custDataLst>
              <p:tags r:id="rId104"/>
            </p:custDataLst>
          </p:nvPr>
        </p:nvCxnSpPr>
        <p:spPr>
          <a:xfrm flipV="1">
            <a:off x="4013200" y="564784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105"/>
            </p:custDataLst>
          </p:nvPr>
        </p:nvCxnSpPr>
        <p:spPr>
          <a:xfrm flipV="1">
            <a:off x="4787900" y="564784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右中括号 72"/>
          <p:cNvSpPr/>
          <p:nvPr/>
        </p:nvSpPr>
        <p:spPr>
          <a:xfrm rot="2460000">
            <a:off x="5050155" y="4451985"/>
            <a:ext cx="86995" cy="384810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cxnSp>
        <p:nvCxnSpPr>
          <p:cNvPr id="74" name="直接连接符 73"/>
          <p:cNvCxnSpPr>
            <a:stCxn id="73" idx="2"/>
          </p:cNvCxnSpPr>
          <p:nvPr/>
        </p:nvCxnSpPr>
        <p:spPr>
          <a:xfrm flipV="1">
            <a:off x="5126355" y="4671060"/>
            <a:ext cx="125730" cy="19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106"/>
            </p:custDataLst>
          </p:nvPr>
        </p:nvSpPr>
        <p:spPr>
          <a:xfrm>
            <a:off x="5226685" y="4542155"/>
            <a:ext cx="208915" cy="205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h</a:t>
            </a:r>
            <a:endParaRPr lang="en-US" altLang="zh-CN" sz="1000"/>
          </a:p>
        </p:txBody>
      </p:sp>
      <p:sp>
        <p:nvSpPr>
          <p:cNvPr id="80" name="Google Shape;403;p22"/>
          <p:cNvSpPr/>
          <p:nvPr>
            <p:custDataLst>
              <p:tags r:id="rId107"/>
            </p:custDataLst>
          </p:nvPr>
        </p:nvSpPr>
        <p:spPr>
          <a:xfrm>
            <a:off x="3799205" y="3934460"/>
            <a:ext cx="706755" cy="252095"/>
          </a:xfrm>
          <a:prstGeom prst="rect">
            <a:avLst/>
          </a:prstGeom>
          <a:solidFill>
            <a:srgbClr val="C3D8F6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Concat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81" name="Google Shape;366;p22"/>
          <p:cNvCxnSpPr/>
          <p:nvPr>
            <p:custDataLst>
              <p:tags r:id="rId108"/>
            </p:custDataLst>
          </p:nvPr>
        </p:nvCxnSpPr>
        <p:spPr>
          <a:xfrm flipV="1">
            <a:off x="4152900" y="371856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366;p22"/>
          <p:cNvCxnSpPr>
            <a:endCxn id="80" idx="2"/>
          </p:cNvCxnSpPr>
          <p:nvPr>
            <p:custDataLst>
              <p:tags r:id="rId109"/>
            </p:custDataLst>
          </p:nvPr>
        </p:nvCxnSpPr>
        <p:spPr>
          <a:xfrm flipH="1" flipV="1">
            <a:off x="4152785" y="4186550"/>
            <a:ext cx="0" cy="42418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403;p22"/>
          <p:cNvSpPr/>
          <p:nvPr>
            <p:custDataLst>
              <p:tags r:id="rId110"/>
            </p:custDataLst>
          </p:nvPr>
        </p:nvSpPr>
        <p:spPr>
          <a:xfrm>
            <a:off x="3858895" y="3466465"/>
            <a:ext cx="596265" cy="252095"/>
          </a:xfrm>
          <a:prstGeom prst="rect">
            <a:avLst/>
          </a:prstGeom>
          <a:solidFill>
            <a:srgbClr val="FBFFDA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Linear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89" name="矩形标注 88"/>
          <p:cNvSpPr/>
          <p:nvPr/>
        </p:nvSpPr>
        <p:spPr>
          <a:xfrm rot="16200000">
            <a:off x="2493495" y="3505560"/>
            <a:ext cx="3204000" cy="2556000"/>
          </a:xfrm>
          <a:prstGeom prst="wedgeRectCallout">
            <a:avLst>
              <a:gd name="adj1" fmla="val -20841"/>
              <a:gd name="adj2" fmla="val 73689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0" name="Google Shape;366;p22"/>
          <p:cNvCxnSpPr/>
          <p:nvPr>
            <p:custDataLst>
              <p:tags r:id="rId111"/>
            </p:custDataLst>
          </p:nvPr>
        </p:nvCxnSpPr>
        <p:spPr>
          <a:xfrm flipV="1">
            <a:off x="4152900" y="3255645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矩形 90"/>
          <p:cNvSpPr/>
          <p:nvPr/>
        </p:nvSpPr>
        <p:spPr>
          <a:xfrm>
            <a:off x="2817495" y="2838450"/>
            <a:ext cx="2566670" cy="342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</a:rPr>
              <a:t>Multi-head attention</a:t>
            </a:r>
            <a:endParaRPr lang="en-US" altLang="zh-CN" sz="1600" b="1">
              <a:solidFill>
                <a:schemeClr val="tx1"/>
              </a:solidFill>
            </a:endParaRPr>
          </a:p>
        </p:txBody>
      </p:sp>
    </p:spTree>
    <p:custDataLst>
      <p:tags r:id="rId11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3" name="Google Shape;378;p22"/>
          <p:cNvSpPr/>
          <p:nvPr>
            <p:custDataLst>
              <p:tags r:id="rId1"/>
            </p:custDataLst>
          </p:nvPr>
        </p:nvSpPr>
        <p:spPr>
          <a:xfrm>
            <a:off x="3423920" y="4342130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DBCEEC">
              <a:alpha val="85000"/>
            </a:srgb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5" name="流程图: 可选过程 4"/>
          <p:cNvSpPr/>
          <p:nvPr>
            <p:custDataLst>
              <p:tags r:id="rId2"/>
            </p:custDataLst>
          </p:nvPr>
        </p:nvSpPr>
        <p:spPr>
          <a:xfrm>
            <a:off x="8597900" y="3164840"/>
            <a:ext cx="2028825" cy="2910205"/>
          </a:xfrm>
          <a:prstGeom prst="flowChartAlternateProcess">
            <a:avLst/>
          </a:prstGeom>
          <a:solidFill>
            <a:srgbClr val="E1E1E1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36" name="流程图: 可选过程 35"/>
          <p:cNvSpPr/>
          <p:nvPr>
            <p:custDataLst>
              <p:tags r:id="rId3"/>
            </p:custDataLst>
          </p:nvPr>
        </p:nvSpPr>
        <p:spPr>
          <a:xfrm>
            <a:off x="5746750" y="3949700"/>
            <a:ext cx="1908810" cy="2096770"/>
          </a:xfrm>
          <a:prstGeom prst="flowChartAlternateProcess">
            <a:avLst/>
          </a:prstGeom>
          <a:solidFill>
            <a:srgbClr val="E1E1E1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cxnSp>
        <p:nvCxnSpPr>
          <p:cNvPr id="391" name="Google Shape;391;p22"/>
          <p:cNvCxnSpPr/>
          <p:nvPr>
            <p:custDataLst>
              <p:tags r:id="rId4"/>
            </p:custDataLst>
          </p:nvPr>
        </p:nvCxnSpPr>
        <p:spPr>
          <a:xfrm rot="16200000">
            <a:off x="9405303" y="5244148"/>
            <a:ext cx="1059180" cy="760095"/>
          </a:xfrm>
          <a:prstGeom prst="bentConnector4">
            <a:avLst>
              <a:gd name="adj1" fmla="val 12769"/>
              <a:gd name="adj2" fmla="val 1218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22"/>
          <p:cNvCxnSpPr/>
          <p:nvPr>
            <p:custDataLst>
              <p:tags r:id="rId5"/>
            </p:custDataLst>
          </p:nvPr>
        </p:nvCxnSpPr>
        <p:spPr>
          <a:xfrm rot="5400000" flipH="1">
            <a:off x="6119525" y="4101350"/>
            <a:ext cx="552600" cy="757500"/>
          </a:xfrm>
          <a:prstGeom prst="bentConnector4">
            <a:avLst>
              <a:gd name="adj1" fmla="val -33297"/>
              <a:gd name="adj2" fmla="val 1174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" name="Google Shape;353;p22"/>
          <p:cNvCxnSpPr/>
          <p:nvPr>
            <p:custDataLst>
              <p:tags r:id="rId6"/>
            </p:custDataLst>
          </p:nvPr>
        </p:nvCxnSpPr>
        <p:spPr>
          <a:xfrm rot="10800000">
            <a:off x="6903831" y="6283183"/>
            <a:ext cx="17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8761900" y="4087425"/>
            <a:ext cx="1576500" cy="3484540"/>
            <a:chOff x="2432525" y="1827400"/>
            <a:chExt cx="1576500" cy="3484540"/>
          </a:xfrm>
        </p:grpSpPr>
        <p:sp>
          <p:nvSpPr>
            <p:cNvPr id="356" name="Google Shape;356;p22"/>
            <p:cNvSpPr/>
            <p:nvPr>
              <p:custDataLst>
                <p:tags r:id="rId7"/>
              </p:custDataLst>
            </p:nvPr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Masked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7" name="Google Shape;357;p22"/>
            <p:cNvSpPr/>
            <p:nvPr>
              <p:custDataLst>
                <p:tags r:id="rId8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8" name="Google Shape;358;p22"/>
            <p:cNvSpPr/>
            <p:nvPr>
              <p:custDataLst>
                <p:tags r:id="rId9"/>
              </p:custDataLst>
            </p:nvPr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59" name="Google Shape;359;p22"/>
            <p:cNvCxnSpPr/>
            <p:nvPr>
              <p:custDataLst>
                <p:tags r:id="rId10"/>
              </p:custDataLst>
            </p:nvPr>
          </p:nvCxnSpPr>
          <p:spPr>
            <a:xfrm rot="10800000" flipH="1">
              <a:off x="3225575" y="4832575"/>
              <a:ext cx="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3221010" y="3550825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>
              <p:custDataLst>
                <p:tags r:id="rId12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>
              <p:custDataLst>
                <p:tags r:id="rId13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Google Shape;364;p22"/>
            <p:cNvSpPr/>
            <p:nvPr>
              <p:custDataLst>
                <p:tags r:id="rId14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65" name="Google Shape;365;p22"/>
            <p:cNvSpPr/>
            <p:nvPr>
              <p:custDataLst>
                <p:tags r:id="rId15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>
              <p:custDataLst>
                <p:tags r:id="rId16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>
              <p:custDataLst>
                <p:tags r:id="rId17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>
              <p:custDataLst>
                <p:tags r:id="rId18"/>
              </p:custDataLst>
            </p:nvPr>
          </p:nvSpPr>
          <p:spPr>
            <a:xfrm>
              <a:off x="2432525" y="493364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Outputs</a:t>
              </a:r>
              <a:endParaRPr lang="en-GB"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(shifted right)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371" name="Google Shape;371;p22"/>
          <p:cNvCxnSpPr/>
          <p:nvPr>
            <p:custDataLst>
              <p:tags r:id="rId19"/>
            </p:custDataLst>
          </p:nvPr>
        </p:nvCxnSpPr>
        <p:spPr>
          <a:xfrm flipH="1" flipV="1">
            <a:off x="9550580" y="6412190"/>
            <a:ext cx="444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9818327" y="6122779"/>
            <a:ext cx="323623" cy="320833"/>
            <a:chOff x="6555655" y="1673849"/>
            <a:chExt cx="407124" cy="385200"/>
          </a:xfrm>
          <a:solidFill>
            <a:schemeClr val="bg2">
              <a:lumMod val="95000"/>
            </a:schemeClr>
          </a:solidFill>
        </p:grpSpPr>
        <p:sp>
          <p:nvSpPr>
            <p:cNvPr id="373" name="Google Shape;373;p22"/>
            <p:cNvSpPr/>
            <p:nvPr>
              <p:custDataLst>
                <p:tags r:id="rId20"/>
              </p:custDataLst>
            </p:nvPr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>
              <p:custDataLst>
                <p:tags r:id="rId21"/>
              </p:custDataLst>
            </p:nvPr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>
            <p:custDataLst>
              <p:tags r:id="rId22"/>
            </p:custDataLst>
          </p:nvPr>
        </p:nvSpPr>
        <p:spPr>
          <a:xfrm>
            <a:off x="9745285" y="604631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6018150" y="4087425"/>
            <a:ext cx="1519250" cy="3484950"/>
            <a:chOff x="2461800" y="1827400"/>
            <a:chExt cx="1519250" cy="3484950"/>
          </a:xfrm>
        </p:grpSpPr>
        <p:sp>
          <p:nvSpPr>
            <p:cNvPr id="378" name="Google Shape;378;p22"/>
            <p:cNvSpPr/>
            <p:nvPr>
              <p:custDataLst>
                <p:tags r:id="rId23"/>
              </p:custDataLst>
            </p:nvPr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79" name="Google Shape;379;p22"/>
            <p:cNvSpPr/>
            <p:nvPr>
              <p:custDataLst>
                <p:tags r:id="rId24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0" name="Google Shape;380;p22"/>
            <p:cNvSpPr/>
            <p:nvPr>
              <p:custDataLst>
                <p:tags r:id="rId25"/>
              </p:custDataLst>
            </p:nvPr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>
              <p:custDataLst>
                <p:tags r:id="rId26"/>
              </p:custDataLst>
            </p:nvPr>
          </p:nvCxnSpPr>
          <p:spPr>
            <a:xfrm rot="10800000">
              <a:off x="3219300" y="4832000"/>
              <a:ext cx="450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>
              <p:custDataLst>
                <p:tags r:id="rId27"/>
              </p:custDataLst>
            </p:nvPr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51406"/>
                <a:gd name="adj2" fmla="val 1175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>
              <p:custDataLst>
                <p:tags r:id="rId28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>
              <p:custDataLst>
                <p:tags r:id="rId29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>
              <p:custDataLst>
                <p:tags r:id="rId30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BFF8F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Feed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Forward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6" name="Google Shape;386;p22"/>
            <p:cNvSpPr/>
            <p:nvPr>
              <p:custDataLst>
                <p:tags r:id="rId31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>
              <p:custDataLst>
                <p:tags r:id="rId32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>
              <p:custDataLst>
                <p:tags r:id="rId33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Google Shape;389;p22"/>
            <p:cNvSpPr txBox="1"/>
            <p:nvPr>
              <p:custDataLst>
                <p:tags r:id="rId34"/>
              </p:custDataLst>
            </p:nvPr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Inputs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sp>
        <p:nvSpPr>
          <p:cNvPr id="390" name="Google Shape;390;p22"/>
          <p:cNvSpPr/>
          <p:nvPr>
            <p:custDataLst>
              <p:tags r:id="rId35"/>
            </p:custDataLst>
          </p:nvPr>
        </p:nvSpPr>
        <p:spPr>
          <a:xfrm>
            <a:off x="8792650" y="3519025"/>
            <a:ext cx="1515000" cy="385200"/>
          </a:xfrm>
          <a:prstGeom prst="roundRect">
            <a:avLst>
              <a:gd name="adj" fmla="val 16667"/>
            </a:avLst>
          </a:prstGeom>
          <a:solidFill>
            <a:srgbClr val="BFF8FF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Feed</a:t>
            </a:r>
            <a:endParaRPr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Forward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2" name="Google Shape;392;p22"/>
          <p:cNvCxnSpPr/>
          <p:nvPr>
            <p:custDataLst>
              <p:tags r:id="rId36"/>
            </p:custDataLst>
          </p:nvPr>
        </p:nvCxnSpPr>
        <p:spPr>
          <a:xfrm rot="-5400000" flipH="1">
            <a:off x="7579250" y="3287925"/>
            <a:ext cx="847800" cy="2446800"/>
          </a:xfrm>
          <a:prstGeom prst="bentConnector4">
            <a:avLst>
              <a:gd name="adj1" fmla="val -46055"/>
              <a:gd name="adj2" fmla="val 65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>
            <p:custDataLst>
              <p:tags r:id="rId37"/>
            </p:custDataLst>
          </p:nvPr>
        </p:nvCxnSpPr>
        <p:spPr>
          <a:xfrm rot="10800000" flipH="1">
            <a:off x="9219600" y="47425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/>
          <p:nvPr>
            <p:custDataLst>
              <p:tags r:id="rId38"/>
            </p:custDataLst>
          </p:nvPr>
        </p:nvCxnSpPr>
        <p:spPr>
          <a:xfrm flipV="1">
            <a:off x="6776291" y="5647303"/>
            <a:ext cx="3810" cy="5067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/>
          <p:nvPr>
            <p:custDataLst>
              <p:tags r:id="rId39"/>
            </p:custDataLst>
          </p:nvPr>
        </p:nvCxnSpPr>
        <p:spPr>
          <a:xfrm flipV="1">
            <a:off x="6775650" y="6412190"/>
            <a:ext cx="63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>
            <p:custDataLst>
              <p:tags r:id="rId40"/>
            </p:custDataLst>
          </p:nvPr>
        </p:nvCxnSpPr>
        <p:spPr>
          <a:xfrm rot="10800000" flipH="1">
            <a:off x="9010350" y="4742525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>
            <p:custDataLst>
              <p:tags r:id="rId41"/>
            </p:custDataLst>
          </p:nvPr>
        </p:nvSpPr>
        <p:spPr>
          <a:xfrm>
            <a:off x="8792650" y="3255375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FEECD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Add &amp; Norm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8" name="Google Shape;398;p22"/>
          <p:cNvCxnSpPr/>
          <p:nvPr>
            <p:custDataLst>
              <p:tags r:id="rId42"/>
            </p:custDataLst>
          </p:nvPr>
        </p:nvCxnSpPr>
        <p:spPr>
          <a:xfrm rot="16200000" flipV="1">
            <a:off x="6320155" y="5698490"/>
            <a:ext cx="506730" cy="403860"/>
          </a:xfrm>
          <a:prstGeom prst="bentConnector3">
            <a:avLst>
              <a:gd name="adj1" fmla="val 614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endCxn id="390" idx="2"/>
          </p:cNvCxnSpPr>
          <p:nvPr>
            <p:custDataLst>
              <p:tags r:id="rId43"/>
            </p:custDataLst>
          </p:nvPr>
        </p:nvCxnSpPr>
        <p:spPr>
          <a:xfrm flipH="1" flipV="1">
            <a:off x="9550235" y="3904545"/>
            <a:ext cx="2540" cy="1828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>
            <p:custDataLst>
              <p:tags r:id="rId44"/>
            </p:custDataLst>
          </p:nvPr>
        </p:nvCxnSpPr>
        <p:spPr>
          <a:xfrm>
            <a:off x="9550150" y="3451575"/>
            <a:ext cx="0" cy="675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/>
          <p:nvPr>
            <p:custDataLst>
              <p:tags r:id="rId45"/>
            </p:custDataLst>
          </p:nvPr>
        </p:nvCxnSpPr>
        <p:spPr>
          <a:xfrm rot="10800000" flipH="1">
            <a:off x="9551575" y="4186160"/>
            <a:ext cx="758700" cy="730500"/>
          </a:xfrm>
          <a:prstGeom prst="bentConnector3">
            <a:avLst>
              <a:gd name="adj1" fmla="val 1222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>
            <p:custDataLst>
              <p:tags r:id="rId46"/>
            </p:custDataLst>
          </p:nvPr>
        </p:nvCxnSpPr>
        <p:spPr>
          <a:xfrm rot="10800000" flipH="1">
            <a:off x="9551788" y="3353700"/>
            <a:ext cx="756900" cy="653700"/>
          </a:xfrm>
          <a:prstGeom prst="bentConnector3">
            <a:avLst>
              <a:gd name="adj1" fmla="val 1232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>
            <p:custDataLst>
              <p:tags r:id="rId47"/>
            </p:custDataLst>
          </p:nvPr>
        </p:nvSpPr>
        <p:spPr>
          <a:xfrm>
            <a:off x="8792650" y="2896073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E5D2F9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Linear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04" name="Google Shape;404;p22"/>
          <p:cNvSpPr/>
          <p:nvPr>
            <p:custDataLst>
              <p:tags r:id="rId48"/>
            </p:custDataLst>
          </p:nvPr>
        </p:nvSpPr>
        <p:spPr>
          <a:xfrm>
            <a:off x="8792650" y="2535775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CDE3B6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Softmax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>
            <p:custDataLst>
              <p:tags r:id="rId49"/>
            </p:custDataLst>
          </p:nvPr>
        </p:nvCxnSpPr>
        <p:spPr>
          <a:xfrm flipV="1">
            <a:off x="9550150" y="3092180"/>
            <a:ext cx="0" cy="1631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>
            <p:custDataLst>
              <p:tags r:id="rId50"/>
            </p:custDataLst>
          </p:nvPr>
        </p:nvCxnSpPr>
        <p:spPr>
          <a:xfrm>
            <a:off x="9550150" y="27319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>
            <p:custDataLst>
              <p:tags r:id="rId51"/>
            </p:custDataLst>
          </p:nvPr>
        </p:nvCxnSpPr>
        <p:spPr>
          <a:xfrm>
            <a:off x="9678106" y="626078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/>
          <p:nvPr>
            <p:custDataLst>
              <p:tags r:id="rId52"/>
            </p:custDataLst>
          </p:nvPr>
        </p:nvCxnSpPr>
        <p:spPr>
          <a:xfrm>
            <a:off x="9678106" y="6283195"/>
            <a:ext cx="1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7299960" y="6080125"/>
            <a:ext cx="91059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Encoding</a:t>
            </a:r>
            <a:endParaRPr lang="en-GB" altLang="en-US" sz="1100">
              <a:solidFill>
                <a:schemeClr val="dk2"/>
              </a:solidFill>
              <a:sym typeface="+mn-ea"/>
            </a:endParaRPr>
          </a:p>
        </p:txBody>
      </p:sp>
      <p:cxnSp>
        <p:nvCxnSpPr>
          <p:cNvPr id="35" name="Google Shape;398;p22"/>
          <p:cNvCxnSpPr/>
          <p:nvPr>
            <p:custDataLst>
              <p:tags r:id="rId53"/>
            </p:custDataLst>
          </p:nvPr>
        </p:nvCxnSpPr>
        <p:spPr>
          <a:xfrm rot="16200000">
            <a:off x="6731000" y="5699125"/>
            <a:ext cx="503555" cy="405765"/>
          </a:xfrm>
          <a:prstGeom prst="bentConnector3">
            <a:avLst>
              <a:gd name="adj1" fmla="val 616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346;p22"/>
          <p:cNvGrpSpPr/>
          <p:nvPr/>
        </p:nvGrpSpPr>
        <p:grpSpPr>
          <a:xfrm>
            <a:off x="6647706" y="6154033"/>
            <a:ext cx="255900" cy="258300"/>
            <a:chOff x="2372506" y="3438683"/>
            <a:chExt cx="255900" cy="258300"/>
          </a:xfrm>
        </p:grpSpPr>
        <p:pic>
          <p:nvPicPr>
            <p:cNvPr id="3" name="Google Shape;347;p22" descr="+" title="MathEquation,#585858"/>
            <p:cNvPicPr preferRelativeResize="0"/>
            <p:nvPr>
              <p:custDataLst>
                <p:tags r:id="rId54"/>
              </p:custDataLst>
            </p:nvPr>
          </p:nvPicPr>
          <p:blipFill>
            <a:blip r:embed="rId55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48;p22"/>
            <p:cNvSpPr/>
            <p:nvPr>
              <p:custDataLst>
                <p:tags r:id="rId56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Google Shape;398;p22"/>
          <p:cNvCxnSpPr/>
          <p:nvPr>
            <p:custDataLst>
              <p:tags r:id="rId57"/>
            </p:custDataLst>
          </p:nvPr>
        </p:nvCxnSpPr>
        <p:spPr>
          <a:xfrm rot="16200000" flipV="1">
            <a:off x="9223375" y="5827395"/>
            <a:ext cx="334010" cy="319405"/>
          </a:xfrm>
          <a:prstGeom prst="bentConnector3">
            <a:avLst>
              <a:gd name="adj1" fmla="val 575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8" name="Google Shape;368;p22"/>
          <p:cNvGrpSpPr/>
          <p:nvPr/>
        </p:nvGrpSpPr>
        <p:grpSpPr>
          <a:xfrm>
            <a:off x="9422206" y="6154045"/>
            <a:ext cx="255900" cy="2583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>
              <p:custDataLst>
                <p:tags r:id="rId58"/>
              </p:custDataLst>
            </p:nvPr>
          </p:nvPicPr>
          <p:blipFill>
            <a:blip r:embed="rId55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>
              <p:custDataLst>
                <p:tags r:id="rId59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cxnSp>
        <p:nvCxnSpPr>
          <p:cNvPr id="9" name="Google Shape;398;p22"/>
          <p:cNvCxnSpPr/>
          <p:nvPr>
            <p:custDataLst>
              <p:tags r:id="rId60"/>
            </p:custDataLst>
          </p:nvPr>
        </p:nvCxnSpPr>
        <p:spPr>
          <a:xfrm rot="16200000">
            <a:off x="9544050" y="5817235"/>
            <a:ext cx="342900" cy="330835"/>
          </a:xfrm>
          <a:prstGeom prst="bentConnector3">
            <a:avLst>
              <a:gd name="adj1" fmla="val 558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405;p22"/>
          <p:cNvCxnSpPr>
            <a:stCxn id="403" idx="0"/>
            <a:endCxn id="404" idx="2"/>
          </p:cNvCxnSpPr>
          <p:nvPr>
            <p:custDataLst>
              <p:tags r:id="rId61"/>
            </p:custDataLst>
          </p:nvPr>
        </p:nvCxnSpPr>
        <p:spPr>
          <a:xfrm flipV="1">
            <a:off x="9550150" y="2731500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405;p22"/>
          <p:cNvCxnSpPr/>
          <p:nvPr>
            <p:custDataLst>
              <p:tags r:id="rId62"/>
            </p:custDataLst>
          </p:nvPr>
        </p:nvCxnSpPr>
        <p:spPr>
          <a:xfrm flipV="1">
            <a:off x="9550150" y="2370820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360;p22"/>
          <p:cNvSpPr txBox="1"/>
          <p:nvPr>
            <p:custDataLst>
              <p:tags r:id="rId63"/>
            </p:custDataLst>
          </p:nvPr>
        </p:nvSpPr>
        <p:spPr>
          <a:xfrm>
            <a:off x="8761730" y="1948180"/>
            <a:ext cx="157670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Output</a:t>
            </a:r>
            <a:endParaRPr lang="en-GB"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Probabilities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4" name="Google Shape;378;p22"/>
          <p:cNvSpPr/>
          <p:nvPr>
            <p:custDataLst>
              <p:tags r:id="rId64"/>
            </p:custDataLst>
          </p:nvPr>
        </p:nvSpPr>
        <p:spPr>
          <a:xfrm>
            <a:off x="3352165" y="4469765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E5D6F7">
              <a:alpha val="88000"/>
            </a:srgbClr>
          </a:solidFill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100">
              <a:solidFill>
                <a:schemeClr val="tx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118485" y="4983480"/>
            <a:ext cx="722630" cy="661670"/>
            <a:chOff x="20967" y="11000"/>
            <a:chExt cx="1138" cy="1042"/>
          </a:xfrm>
        </p:grpSpPr>
        <p:grpSp>
          <p:nvGrpSpPr>
            <p:cNvPr id="25" name="组合 24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21" name="Google Shape;403;p22"/>
              <p:cNvSpPr/>
              <p:nvPr>
                <p:custDataLst>
                  <p:tags r:id="rId65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Google Shape;403;p22"/>
              <p:cNvSpPr/>
              <p:nvPr>
                <p:custDataLst>
                  <p:tags r:id="rId66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Google Shape;403;p22"/>
              <p:cNvSpPr/>
              <p:nvPr>
                <p:custDataLst>
                  <p:tags r:id="rId67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Google Shape;366;p22"/>
            <p:cNvCxnSpPr/>
            <p:nvPr>
              <p:custDataLst>
                <p:tags r:id="rId68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直接连接符 40"/>
            <p:cNvCxnSpPr/>
            <p:nvPr/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69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3865245" y="4983480"/>
            <a:ext cx="722630" cy="661670"/>
            <a:chOff x="20967" y="11000"/>
            <a:chExt cx="1138" cy="1042"/>
          </a:xfrm>
        </p:grpSpPr>
        <p:grpSp>
          <p:nvGrpSpPr>
            <p:cNvPr id="47" name="组合 46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48" name="Google Shape;403;p22"/>
              <p:cNvSpPr/>
              <p:nvPr>
                <p:custDataLst>
                  <p:tags r:id="rId70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Google Shape;403;p22"/>
              <p:cNvSpPr/>
              <p:nvPr>
                <p:custDataLst>
                  <p:tags r:id="rId71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Google Shape;403;p22"/>
              <p:cNvSpPr/>
              <p:nvPr>
                <p:custDataLst>
                  <p:tags r:id="rId72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1" name="Google Shape;366;p22"/>
            <p:cNvCxnSpPr/>
            <p:nvPr>
              <p:custDataLst>
                <p:tags r:id="rId73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2" name="直接连接符 51"/>
            <p:cNvCxnSpPr/>
            <p:nvPr>
              <p:custDataLst>
                <p:tags r:id="rId74"/>
              </p:custDataLst>
            </p:nvPr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75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4639945" y="4983480"/>
            <a:ext cx="722630" cy="661670"/>
            <a:chOff x="20967" y="11000"/>
            <a:chExt cx="1138" cy="1042"/>
          </a:xfrm>
        </p:grpSpPr>
        <p:grpSp>
          <p:nvGrpSpPr>
            <p:cNvPr id="55" name="组合 54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56" name="Google Shape;403;p22"/>
              <p:cNvSpPr/>
              <p:nvPr>
                <p:custDataLst>
                  <p:tags r:id="rId76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Google Shape;403;p22"/>
              <p:cNvSpPr/>
              <p:nvPr>
                <p:custDataLst>
                  <p:tags r:id="rId77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Google Shape;403;p22"/>
              <p:cNvSpPr/>
              <p:nvPr>
                <p:custDataLst>
                  <p:tags r:id="rId78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9" name="Google Shape;366;p22"/>
            <p:cNvCxnSpPr/>
            <p:nvPr>
              <p:custDataLst>
                <p:tags r:id="rId79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" name="直接连接符 59"/>
            <p:cNvCxnSpPr/>
            <p:nvPr>
              <p:custDataLst>
                <p:tags r:id="rId80"/>
              </p:custDataLst>
            </p:nvPr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>
              <p:custDataLst>
                <p:tags r:id="rId81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Google Shape;378;p22"/>
          <p:cNvSpPr/>
          <p:nvPr>
            <p:custDataLst>
              <p:tags r:id="rId82"/>
            </p:custDataLst>
          </p:nvPr>
        </p:nvSpPr>
        <p:spPr>
          <a:xfrm>
            <a:off x="3261995" y="4609465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E5D6F7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Scaled Dot-Product</a:t>
            </a:r>
            <a:endParaRPr lang="en-US" altLang="en-GB"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Attention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62" name="Google Shape;366;p22"/>
          <p:cNvCxnSpPr/>
          <p:nvPr>
            <p:custDataLst>
              <p:tags r:id="rId83"/>
            </p:custDataLst>
          </p:nvPr>
        </p:nvCxnSpPr>
        <p:spPr>
          <a:xfrm flipV="1">
            <a:off x="3447935" y="564578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66;p22"/>
          <p:cNvCxnSpPr/>
          <p:nvPr>
            <p:custDataLst>
              <p:tags r:id="rId84"/>
            </p:custDataLst>
          </p:nvPr>
        </p:nvCxnSpPr>
        <p:spPr>
          <a:xfrm flipV="1">
            <a:off x="4194695" y="564578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366;p22"/>
          <p:cNvCxnSpPr/>
          <p:nvPr>
            <p:custDataLst>
              <p:tags r:id="rId85"/>
            </p:custDataLst>
          </p:nvPr>
        </p:nvCxnSpPr>
        <p:spPr>
          <a:xfrm flipV="1">
            <a:off x="4969395" y="564578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文本框 64"/>
          <p:cNvSpPr txBox="1"/>
          <p:nvPr/>
        </p:nvSpPr>
        <p:spPr>
          <a:xfrm>
            <a:off x="3308350" y="604647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V</a:t>
            </a:r>
            <a:endParaRPr lang="en-US" altLang="zh-CN" sz="1000"/>
          </a:p>
        </p:txBody>
      </p:sp>
      <p:cxnSp>
        <p:nvCxnSpPr>
          <p:cNvPr id="68" name="直接连接符 67"/>
          <p:cNvCxnSpPr/>
          <p:nvPr>
            <p:custDataLst>
              <p:tags r:id="rId86"/>
            </p:custDataLst>
          </p:nvPr>
        </p:nvCxnSpPr>
        <p:spPr>
          <a:xfrm flipV="1">
            <a:off x="3446145" y="564657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87"/>
            </p:custDataLst>
          </p:nvPr>
        </p:nvSpPr>
        <p:spPr>
          <a:xfrm>
            <a:off x="4055110" y="604647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K</a:t>
            </a:r>
            <a:endParaRPr lang="en-US" altLang="zh-CN" sz="1000"/>
          </a:p>
        </p:txBody>
      </p:sp>
      <p:sp>
        <p:nvSpPr>
          <p:cNvPr id="67" name="文本框 66"/>
          <p:cNvSpPr txBox="1"/>
          <p:nvPr>
            <p:custDataLst>
              <p:tags r:id="rId88"/>
            </p:custDataLst>
          </p:nvPr>
        </p:nvSpPr>
        <p:spPr>
          <a:xfrm>
            <a:off x="4829810" y="604647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Q</a:t>
            </a:r>
            <a:endParaRPr lang="en-US" altLang="zh-CN" sz="1000"/>
          </a:p>
        </p:txBody>
      </p:sp>
      <p:cxnSp>
        <p:nvCxnSpPr>
          <p:cNvPr id="69" name="直接连接符 68"/>
          <p:cNvCxnSpPr/>
          <p:nvPr>
            <p:custDataLst>
              <p:tags r:id="rId89"/>
            </p:custDataLst>
          </p:nvPr>
        </p:nvCxnSpPr>
        <p:spPr>
          <a:xfrm flipV="1">
            <a:off x="4194810" y="564657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90"/>
            </p:custDataLst>
          </p:nvPr>
        </p:nvCxnSpPr>
        <p:spPr>
          <a:xfrm flipV="1">
            <a:off x="4969510" y="564657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右中括号 72"/>
          <p:cNvSpPr/>
          <p:nvPr/>
        </p:nvSpPr>
        <p:spPr>
          <a:xfrm rot="2460000">
            <a:off x="5231765" y="4450715"/>
            <a:ext cx="86995" cy="384810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cxnSp>
        <p:nvCxnSpPr>
          <p:cNvPr id="74" name="直接连接符 73"/>
          <p:cNvCxnSpPr>
            <a:stCxn id="73" idx="2"/>
          </p:cNvCxnSpPr>
          <p:nvPr/>
        </p:nvCxnSpPr>
        <p:spPr>
          <a:xfrm flipV="1">
            <a:off x="5307965" y="4669790"/>
            <a:ext cx="125730" cy="19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91"/>
            </p:custDataLst>
          </p:nvPr>
        </p:nvSpPr>
        <p:spPr>
          <a:xfrm>
            <a:off x="5408295" y="4540885"/>
            <a:ext cx="208915" cy="205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h</a:t>
            </a:r>
            <a:endParaRPr lang="en-US" altLang="zh-CN" sz="1000"/>
          </a:p>
        </p:txBody>
      </p:sp>
      <p:sp>
        <p:nvSpPr>
          <p:cNvPr id="80" name="Google Shape;403;p22"/>
          <p:cNvSpPr/>
          <p:nvPr>
            <p:custDataLst>
              <p:tags r:id="rId92"/>
            </p:custDataLst>
          </p:nvPr>
        </p:nvSpPr>
        <p:spPr>
          <a:xfrm>
            <a:off x="3980815" y="3933190"/>
            <a:ext cx="706755" cy="252095"/>
          </a:xfrm>
          <a:prstGeom prst="rect">
            <a:avLst/>
          </a:prstGeom>
          <a:solidFill>
            <a:srgbClr val="C3D8F6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Concat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81" name="Google Shape;366;p22"/>
          <p:cNvCxnSpPr/>
          <p:nvPr>
            <p:custDataLst>
              <p:tags r:id="rId93"/>
            </p:custDataLst>
          </p:nvPr>
        </p:nvCxnSpPr>
        <p:spPr>
          <a:xfrm flipV="1">
            <a:off x="4334510" y="371729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366;p22"/>
          <p:cNvCxnSpPr>
            <a:endCxn id="80" idx="2"/>
          </p:cNvCxnSpPr>
          <p:nvPr>
            <p:custDataLst>
              <p:tags r:id="rId94"/>
            </p:custDataLst>
          </p:nvPr>
        </p:nvCxnSpPr>
        <p:spPr>
          <a:xfrm flipH="1" flipV="1">
            <a:off x="4334395" y="4185280"/>
            <a:ext cx="0" cy="42418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403;p22"/>
          <p:cNvSpPr/>
          <p:nvPr>
            <p:custDataLst>
              <p:tags r:id="rId95"/>
            </p:custDataLst>
          </p:nvPr>
        </p:nvSpPr>
        <p:spPr>
          <a:xfrm>
            <a:off x="4040505" y="3465195"/>
            <a:ext cx="596265" cy="252095"/>
          </a:xfrm>
          <a:prstGeom prst="rect">
            <a:avLst/>
          </a:prstGeom>
          <a:solidFill>
            <a:srgbClr val="FBFFDA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Linear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89" name="矩形标注 88"/>
          <p:cNvSpPr/>
          <p:nvPr/>
        </p:nvSpPr>
        <p:spPr>
          <a:xfrm rot="16200000">
            <a:off x="2675105" y="3504290"/>
            <a:ext cx="3204000" cy="2556000"/>
          </a:xfrm>
          <a:prstGeom prst="wedgeRectCallout">
            <a:avLst>
              <a:gd name="adj1" fmla="val -21044"/>
              <a:gd name="adj2" fmla="val 6823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0" name="Google Shape;366;p22"/>
          <p:cNvCxnSpPr/>
          <p:nvPr>
            <p:custDataLst>
              <p:tags r:id="rId96"/>
            </p:custDataLst>
          </p:nvPr>
        </p:nvCxnSpPr>
        <p:spPr>
          <a:xfrm flipV="1">
            <a:off x="4334510" y="3254375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矩形 90"/>
          <p:cNvSpPr/>
          <p:nvPr/>
        </p:nvSpPr>
        <p:spPr>
          <a:xfrm>
            <a:off x="2999105" y="2837180"/>
            <a:ext cx="2566670" cy="342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Multi-head attention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cxnSp>
        <p:nvCxnSpPr>
          <p:cNvPr id="94" name="Google Shape;366;p22"/>
          <p:cNvCxnSpPr/>
          <p:nvPr>
            <p:custDataLst>
              <p:tags r:id="rId97"/>
            </p:custDataLst>
          </p:nvPr>
        </p:nvCxnSpPr>
        <p:spPr>
          <a:xfrm flipV="1">
            <a:off x="1142250" y="4889495"/>
            <a:ext cx="0" cy="228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366;p22"/>
          <p:cNvCxnSpPr/>
          <p:nvPr>
            <p:custDataLst>
              <p:tags r:id="rId98"/>
            </p:custDataLst>
          </p:nvPr>
        </p:nvCxnSpPr>
        <p:spPr>
          <a:xfrm flipV="1">
            <a:off x="1613420" y="676211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366;p22"/>
          <p:cNvCxnSpPr/>
          <p:nvPr>
            <p:custDataLst>
              <p:tags r:id="rId99"/>
            </p:custDataLst>
          </p:nvPr>
        </p:nvCxnSpPr>
        <p:spPr>
          <a:xfrm flipV="1">
            <a:off x="1915680" y="676211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本框 96"/>
          <p:cNvSpPr txBox="1"/>
          <p:nvPr>
            <p:custDataLst>
              <p:tags r:id="rId100"/>
            </p:custDataLst>
          </p:nvPr>
        </p:nvSpPr>
        <p:spPr>
          <a:xfrm>
            <a:off x="1002665" y="716280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V</a:t>
            </a:r>
            <a:endParaRPr lang="en-US" altLang="zh-CN" sz="1000"/>
          </a:p>
        </p:txBody>
      </p:sp>
      <p:sp>
        <p:nvSpPr>
          <p:cNvPr id="99" name="文本框 98"/>
          <p:cNvSpPr txBox="1"/>
          <p:nvPr>
            <p:custDataLst>
              <p:tags r:id="rId101"/>
            </p:custDataLst>
          </p:nvPr>
        </p:nvSpPr>
        <p:spPr>
          <a:xfrm>
            <a:off x="1473835" y="716280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K</a:t>
            </a:r>
            <a:endParaRPr lang="en-US" altLang="zh-CN" sz="1000"/>
          </a:p>
        </p:txBody>
      </p:sp>
      <p:sp>
        <p:nvSpPr>
          <p:cNvPr id="100" name="文本框 99"/>
          <p:cNvSpPr txBox="1"/>
          <p:nvPr>
            <p:custDataLst>
              <p:tags r:id="rId102"/>
            </p:custDataLst>
          </p:nvPr>
        </p:nvSpPr>
        <p:spPr>
          <a:xfrm>
            <a:off x="1776095" y="716280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Q</a:t>
            </a:r>
            <a:endParaRPr lang="en-US" altLang="zh-CN" sz="1000"/>
          </a:p>
        </p:txBody>
      </p:sp>
      <p:sp>
        <p:nvSpPr>
          <p:cNvPr id="106" name="Google Shape;403;p22"/>
          <p:cNvSpPr/>
          <p:nvPr>
            <p:custDataLst>
              <p:tags r:id="rId103"/>
            </p:custDataLst>
          </p:nvPr>
        </p:nvSpPr>
        <p:spPr>
          <a:xfrm>
            <a:off x="1259840" y="5579110"/>
            <a:ext cx="951230" cy="252095"/>
          </a:xfrm>
          <a:prstGeom prst="roundRect">
            <a:avLst/>
          </a:prstGeom>
          <a:solidFill>
            <a:srgbClr val="B6D8A9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Mask (opt.)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107" name="Google Shape;366;p22"/>
          <p:cNvCxnSpPr/>
          <p:nvPr>
            <p:custDataLst>
              <p:tags r:id="rId104"/>
            </p:custDataLst>
          </p:nvPr>
        </p:nvCxnSpPr>
        <p:spPr>
          <a:xfrm flipV="1">
            <a:off x="1753235" y="536321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403;p22"/>
          <p:cNvSpPr/>
          <p:nvPr>
            <p:custDataLst>
              <p:tags r:id="rId105"/>
            </p:custDataLst>
          </p:nvPr>
        </p:nvSpPr>
        <p:spPr>
          <a:xfrm>
            <a:off x="1395730" y="5111115"/>
            <a:ext cx="735330" cy="252095"/>
          </a:xfrm>
          <a:prstGeom prst="roundRect">
            <a:avLst/>
          </a:prstGeom>
          <a:solidFill>
            <a:srgbClr val="FEDD8E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SoftMax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10" name="矩形标注 109"/>
          <p:cNvSpPr/>
          <p:nvPr>
            <p:custDataLst>
              <p:tags r:id="rId106"/>
            </p:custDataLst>
          </p:nvPr>
        </p:nvSpPr>
        <p:spPr>
          <a:xfrm rot="16200000">
            <a:off x="67310" y="4768215"/>
            <a:ext cx="3069590" cy="2211070"/>
          </a:xfrm>
          <a:prstGeom prst="wedgeRectCallout">
            <a:avLst>
              <a:gd name="adj1" fmla="val 35037"/>
              <a:gd name="adj2" fmla="val 72616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1" name="Google Shape;366;p22"/>
          <p:cNvCxnSpPr/>
          <p:nvPr>
            <p:custDataLst>
              <p:tags r:id="rId107"/>
            </p:custDataLst>
          </p:nvPr>
        </p:nvCxnSpPr>
        <p:spPr>
          <a:xfrm flipV="1">
            <a:off x="1753235" y="4876165"/>
            <a:ext cx="0" cy="230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矩形 111"/>
          <p:cNvSpPr/>
          <p:nvPr>
            <p:custDataLst>
              <p:tags r:id="rId108"/>
            </p:custDataLst>
          </p:nvPr>
        </p:nvSpPr>
        <p:spPr>
          <a:xfrm>
            <a:off x="462915" y="4044950"/>
            <a:ext cx="2260800" cy="3238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Scaled dot-product attention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grpSp>
        <p:nvGrpSpPr>
          <p:cNvPr id="349" name="Google Shape;349;p22"/>
          <p:cNvGrpSpPr/>
          <p:nvPr/>
        </p:nvGrpSpPr>
        <p:grpSpPr>
          <a:xfrm>
            <a:off x="7040602" y="6141816"/>
            <a:ext cx="323668" cy="320833"/>
            <a:chOff x="7687999" y="1673849"/>
            <a:chExt cx="407181" cy="385200"/>
          </a:xfrm>
          <a:solidFill>
            <a:schemeClr val="bg2">
              <a:lumMod val="95000"/>
            </a:schemeClr>
          </a:solidFill>
        </p:grpSpPr>
        <p:sp>
          <p:nvSpPr>
            <p:cNvPr id="350" name="Google Shape;350;p22"/>
            <p:cNvSpPr/>
            <p:nvPr>
              <p:custDataLst>
                <p:tags r:id="rId109"/>
              </p:custDataLst>
            </p:nvPr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>
              <p:custDataLst>
                <p:tags r:id="rId110"/>
              </p:custDataLst>
            </p:nvPr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3" name="Google Shape;403;p22"/>
          <p:cNvSpPr/>
          <p:nvPr>
            <p:custDataLst>
              <p:tags r:id="rId111"/>
            </p:custDataLst>
          </p:nvPr>
        </p:nvSpPr>
        <p:spPr>
          <a:xfrm>
            <a:off x="1319530" y="6510020"/>
            <a:ext cx="890905" cy="252095"/>
          </a:xfrm>
          <a:prstGeom prst="roundRect">
            <a:avLst/>
          </a:prstGeom>
          <a:solidFill>
            <a:srgbClr val="F6B0A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MatMul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14" name="Google Shape;403;p22"/>
          <p:cNvSpPr/>
          <p:nvPr>
            <p:custDataLst>
              <p:tags r:id="rId112"/>
            </p:custDataLst>
          </p:nvPr>
        </p:nvSpPr>
        <p:spPr>
          <a:xfrm>
            <a:off x="1395730" y="6045200"/>
            <a:ext cx="739140" cy="252095"/>
          </a:xfrm>
          <a:prstGeom prst="roundRect">
            <a:avLst/>
          </a:prstGeom>
          <a:solidFill>
            <a:srgbClr val="BFE6FA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Scale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115" name="Google Shape;366;p22"/>
          <p:cNvCxnSpPr/>
          <p:nvPr>
            <p:custDataLst>
              <p:tags r:id="rId113"/>
            </p:custDataLst>
          </p:nvPr>
        </p:nvCxnSpPr>
        <p:spPr>
          <a:xfrm flipV="1">
            <a:off x="1753120" y="629729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366;p22"/>
          <p:cNvCxnSpPr/>
          <p:nvPr>
            <p:custDataLst>
              <p:tags r:id="rId114"/>
            </p:custDataLst>
          </p:nvPr>
        </p:nvCxnSpPr>
        <p:spPr>
          <a:xfrm flipV="1">
            <a:off x="1753120" y="583120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403;p22"/>
          <p:cNvSpPr/>
          <p:nvPr>
            <p:custDataLst>
              <p:tags r:id="rId115"/>
            </p:custDataLst>
          </p:nvPr>
        </p:nvSpPr>
        <p:spPr>
          <a:xfrm>
            <a:off x="964565" y="4624070"/>
            <a:ext cx="951230" cy="252095"/>
          </a:xfrm>
          <a:prstGeom prst="roundRect">
            <a:avLst/>
          </a:prstGeom>
          <a:solidFill>
            <a:srgbClr val="F6B0A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MatMul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118" name="Google Shape;366;p22"/>
          <p:cNvCxnSpPr/>
          <p:nvPr>
            <p:custDataLst>
              <p:tags r:id="rId116"/>
            </p:custDataLst>
          </p:nvPr>
        </p:nvCxnSpPr>
        <p:spPr>
          <a:xfrm flipV="1">
            <a:off x="1440180" y="4444365"/>
            <a:ext cx="0" cy="180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custDataLst>
      <p:tags r:id="rId11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8268970" y="1773555"/>
            <a:ext cx="2663825" cy="60185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331470" y="1773555"/>
            <a:ext cx="7799705" cy="6018530"/>
          </a:xfrm>
          <a:prstGeom prst="roundRect">
            <a:avLst/>
          </a:prstGeom>
          <a:solidFill>
            <a:srgbClr val="F5EFFC">
              <a:alpha val="85000"/>
            </a:srgb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13" name="Google Shape;378;p22"/>
          <p:cNvSpPr/>
          <p:nvPr>
            <p:custDataLst>
              <p:tags r:id="rId3"/>
            </p:custDataLst>
          </p:nvPr>
        </p:nvSpPr>
        <p:spPr>
          <a:xfrm>
            <a:off x="3423920" y="4342130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DBCEEC">
              <a:alpha val="85000"/>
            </a:srgb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5" name="流程图: 可选过程 4"/>
          <p:cNvSpPr/>
          <p:nvPr>
            <p:custDataLst>
              <p:tags r:id="rId4"/>
            </p:custDataLst>
          </p:nvPr>
        </p:nvSpPr>
        <p:spPr>
          <a:xfrm>
            <a:off x="8597900" y="3286125"/>
            <a:ext cx="2028825" cy="2910205"/>
          </a:xfrm>
          <a:prstGeom prst="flowChartAlternateProcess">
            <a:avLst/>
          </a:prstGeom>
          <a:solidFill>
            <a:srgbClr val="E5E5E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36" name="流程图: 可选过程 35"/>
          <p:cNvSpPr/>
          <p:nvPr>
            <p:custDataLst>
              <p:tags r:id="rId5"/>
            </p:custDataLst>
          </p:nvPr>
        </p:nvSpPr>
        <p:spPr>
          <a:xfrm>
            <a:off x="5746750" y="3949700"/>
            <a:ext cx="1908810" cy="2096770"/>
          </a:xfrm>
          <a:prstGeom prst="flowChartAlternateProcess">
            <a:avLst/>
          </a:prstGeom>
          <a:solidFill>
            <a:srgbClr val="E5E5E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cxnSp>
        <p:nvCxnSpPr>
          <p:cNvPr id="391" name="Google Shape;391;p22"/>
          <p:cNvCxnSpPr/>
          <p:nvPr>
            <p:custDataLst>
              <p:tags r:id="rId6"/>
            </p:custDataLst>
          </p:nvPr>
        </p:nvCxnSpPr>
        <p:spPr>
          <a:xfrm rot="16200000">
            <a:off x="9405303" y="5365433"/>
            <a:ext cx="1059180" cy="760095"/>
          </a:xfrm>
          <a:prstGeom prst="bentConnector4">
            <a:avLst>
              <a:gd name="adj1" fmla="val 12769"/>
              <a:gd name="adj2" fmla="val 1218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22"/>
          <p:cNvCxnSpPr/>
          <p:nvPr>
            <p:custDataLst>
              <p:tags r:id="rId7"/>
            </p:custDataLst>
          </p:nvPr>
        </p:nvCxnSpPr>
        <p:spPr>
          <a:xfrm rot="5400000" flipH="1">
            <a:off x="6119525" y="4101350"/>
            <a:ext cx="552600" cy="757500"/>
          </a:xfrm>
          <a:prstGeom prst="bentConnector4">
            <a:avLst>
              <a:gd name="adj1" fmla="val -33297"/>
              <a:gd name="adj2" fmla="val 1174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" name="Google Shape;353;p22"/>
          <p:cNvCxnSpPr/>
          <p:nvPr>
            <p:custDataLst>
              <p:tags r:id="rId8"/>
            </p:custDataLst>
          </p:nvPr>
        </p:nvCxnSpPr>
        <p:spPr>
          <a:xfrm rot="10800000">
            <a:off x="6903831" y="6283183"/>
            <a:ext cx="17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8761900" y="4208710"/>
            <a:ext cx="1576500" cy="3484540"/>
            <a:chOff x="2432525" y="1827400"/>
            <a:chExt cx="1576500" cy="3484540"/>
          </a:xfrm>
        </p:grpSpPr>
        <p:sp>
          <p:nvSpPr>
            <p:cNvPr id="356" name="Google Shape;356;p22"/>
            <p:cNvSpPr/>
            <p:nvPr>
              <p:custDataLst>
                <p:tags r:id="rId9"/>
              </p:custDataLst>
            </p:nvPr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Masked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7" name="Google Shape;357;p22"/>
            <p:cNvSpPr/>
            <p:nvPr>
              <p:custDataLst>
                <p:tags r:id="rId10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8" name="Google Shape;358;p22"/>
            <p:cNvSpPr/>
            <p:nvPr>
              <p:custDataLst>
                <p:tags r:id="rId11"/>
              </p:custDataLst>
            </p:nvPr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59" name="Google Shape;359;p22"/>
            <p:cNvCxnSpPr/>
            <p:nvPr>
              <p:custDataLst>
                <p:tags r:id="rId12"/>
              </p:custDataLst>
            </p:nvPr>
          </p:nvCxnSpPr>
          <p:spPr>
            <a:xfrm rot="10800000" flipH="1">
              <a:off x="3225575" y="4832575"/>
              <a:ext cx="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/>
            <p:nvPr>
              <p:custDataLst>
                <p:tags r:id="rId13"/>
              </p:custDataLst>
            </p:nvPr>
          </p:nvCxnSpPr>
          <p:spPr>
            <a:xfrm flipH="1" flipV="1">
              <a:off x="3221010" y="3550825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>
              <p:custDataLst>
                <p:tags r:id="rId14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>
              <p:custDataLst>
                <p:tags r:id="rId15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Google Shape;364;p22"/>
            <p:cNvSpPr/>
            <p:nvPr>
              <p:custDataLst>
                <p:tags r:id="rId16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65" name="Google Shape;365;p22"/>
            <p:cNvSpPr/>
            <p:nvPr>
              <p:custDataLst>
                <p:tags r:id="rId17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>
              <p:custDataLst>
                <p:tags r:id="rId18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>
              <p:custDataLst>
                <p:tags r:id="rId19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>
              <p:custDataLst>
                <p:tags r:id="rId20"/>
              </p:custDataLst>
            </p:nvPr>
          </p:nvSpPr>
          <p:spPr>
            <a:xfrm>
              <a:off x="2432525" y="493364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Outputs</a:t>
              </a:r>
              <a:endParaRPr lang="en-GB"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(shifted right)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371" name="Google Shape;371;p22"/>
          <p:cNvCxnSpPr/>
          <p:nvPr>
            <p:custDataLst>
              <p:tags r:id="rId21"/>
            </p:custDataLst>
          </p:nvPr>
        </p:nvCxnSpPr>
        <p:spPr>
          <a:xfrm flipH="1" flipV="1">
            <a:off x="9550580" y="6533475"/>
            <a:ext cx="444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9818327" y="6244064"/>
            <a:ext cx="323623" cy="320833"/>
            <a:chOff x="6555655" y="1673849"/>
            <a:chExt cx="407124" cy="385200"/>
          </a:xfrm>
          <a:solidFill>
            <a:schemeClr val="bg2">
              <a:lumMod val="95000"/>
            </a:schemeClr>
          </a:solidFill>
        </p:grpSpPr>
        <p:sp>
          <p:nvSpPr>
            <p:cNvPr id="373" name="Google Shape;373;p22"/>
            <p:cNvSpPr/>
            <p:nvPr>
              <p:custDataLst>
                <p:tags r:id="rId22"/>
              </p:custDataLst>
            </p:nvPr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>
              <p:custDataLst>
                <p:tags r:id="rId23"/>
              </p:custDataLst>
            </p:nvPr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>
            <p:custDataLst>
              <p:tags r:id="rId24"/>
            </p:custDataLst>
          </p:nvPr>
        </p:nvSpPr>
        <p:spPr>
          <a:xfrm>
            <a:off x="9745285" y="6167603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6018150" y="4087425"/>
            <a:ext cx="1519250" cy="3484950"/>
            <a:chOff x="2461800" y="1827400"/>
            <a:chExt cx="1519250" cy="3484950"/>
          </a:xfrm>
        </p:grpSpPr>
        <p:sp>
          <p:nvSpPr>
            <p:cNvPr id="378" name="Google Shape;378;p22"/>
            <p:cNvSpPr/>
            <p:nvPr>
              <p:custDataLst>
                <p:tags r:id="rId25"/>
              </p:custDataLst>
            </p:nvPr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79" name="Google Shape;379;p22"/>
            <p:cNvSpPr/>
            <p:nvPr>
              <p:custDataLst>
                <p:tags r:id="rId26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0" name="Google Shape;380;p22"/>
            <p:cNvSpPr/>
            <p:nvPr>
              <p:custDataLst>
                <p:tags r:id="rId27"/>
              </p:custDataLst>
            </p:nvPr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>
              <p:custDataLst>
                <p:tags r:id="rId28"/>
              </p:custDataLst>
            </p:nvPr>
          </p:nvCxnSpPr>
          <p:spPr>
            <a:xfrm rot="10800000">
              <a:off x="3219300" y="4832000"/>
              <a:ext cx="450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>
              <p:custDataLst>
                <p:tags r:id="rId29"/>
              </p:custDataLst>
            </p:nvPr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51406"/>
                <a:gd name="adj2" fmla="val 1175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>
              <p:custDataLst>
                <p:tags r:id="rId30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>
              <p:custDataLst>
                <p:tags r:id="rId31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>
              <p:custDataLst>
                <p:tags r:id="rId32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BFF8F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Feed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Forward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6" name="Google Shape;386;p22"/>
            <p:cNvSpPr/>
            <p:nvPr>
              <p:custDataLst>
                <p:tags r:id="rId33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>
              <p:custDataLst>
                <p:tags r:id="rId34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>
              <p:custDataLst>
                <p:tags r:id="rId35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Google Shape;389;p22"/>
            <p:cNvSpPr txBox="1"/>
            <p:nvPr>
              <p:custDataLst>
                <p:tags r:id="rId36"/>
              </p:custDataLst>
            </p:nvPr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Inputs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sp>
        <p:nvSpPr>
          <p:cNvPr id="390" name="Google Shape;390;p22"/>
          <p:cNvSpPr/>
          <p:nvPr>
            <p:custDataLst>
              <p:tags r:id="rId37"/>
            </p:custDataLst>
          </p:nvPr>
        </p:nvSpPr>
        <p:spPr>
          <a:xfrm>
            <a:off x="8792650" y="3640310"/>
            <a:ext cx="1515000" cy="385200"/>
          </a:xfrm>
          <a:prstGeom prst="roundRect">
            <a:avLst>
              <a:gd name="adj" fmla="val 16667"/>
            </a:avLst>
          </a:prstGeom>
          <a:solidFill>
            <a:srgbClr val="BFF8FF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Feed</a:t>
            </a:r>
            <a:endParaRPr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Forward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2" name="Google Shape;392;p22"/>
          <p:cNvCxnSpPr/>
          <p:nvPr>
            <p:custDataLst>
              <p:tags r:id="rId38"/>
            </p:custDataLst>
          </p:nvPr>
        </p:nvCxnSpPr>
        <p:spPr>
          <a:xfrm>
            <a:off x="6779895" y="4087495"/>
            <a:ext cx="2444115" cy="97155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>
            <p:custDataLst>
              <p:tags r:id="rId39"/>
            </p:custDataLst>
          </p:nvPr>
        </p:nvCxnSpPr>
        <p:spPr>
          <a:xfrm rot="10800000" flipH="1">
            <a:off x="9219600" y="4863810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/>
          <p:nvPr>
            <p:custDataLst>
              <p:tags r:id="rId40"/>
            </p:custDataLst>
          </p:nvPr>
        </p:nvCxnSpPr>
        <p:spPr>
          <a:xfrm flipV="1">
            <a:off x="6776291" y="5647303"/>
            <a:ext cx="3810" cy="5067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/>
          <p:nvPr>
            <p:custDataLst>
              <p:tags r:id="rId41"/>
            </p:custDataLst>
          </p:nvPr>
        </p:nvCxnSpPr>
        <p:spPr>
          <a:xfrm flipV="1">
            <a:off x="6775650" y="6412190"/>
            <a:ext cx="63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>
            <p:custDataLst>
              <p:tags r:id="rId42"/>
            </p:custDataLst>
          </p:nvPr>
        </p:nvCxnSpPr>
        <p:spPr>
          <a:xfrm rot="10800000" flipH="1">
            <a:off x="9010350" y="4863810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>
            <p:custDataLst>
              <p:tags r:id="rId43"/>
            </p:custDataLst>
          </p:nvPr>
        </p:nvSpPr>
        <p:spPr>
          <a:xfrm>
            <a:off x="8792650" y="3376660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FEECD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Add &amp; Norm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8" name="Google Shape;398;p22"/>
          <p:cNvCxnSpPr/>
          <p:nvPr>
            <p:custDataLst>
              <p:tags r:id="rId44"/>
            </p:custDataLst>
          </p:nvPr>
        </p:nvCxnSpPr>
        <p:spPr>
          <a:xfrm rot="16200000" flipV="1">
            <a:off x="6320155" y="5698490"/>
            <a:ext cx="506730" cy="403860"/>
          </a:xfrm>
          <a:prstGeom prst="bentConnector3">
            <a:avLst>
              <a:gd name="adj1" fmla="val 614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endCxn id="390" idx="2"/>
          </p:cNvCxnSpPr>
          <p:nvPr>
            <p:custDataLst>
              <p:tags r:id="rId45"/>
            </p:custDataLst>
          </p:nvPr>
        </p:nvCxnSpPr>
        <p:spPr>
          <a:xfrm flipH="1" flipV="1">
            <a:off x="9550235" y="4025830"/>
            <a:ext cx="2540" cy="1828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>
            <p:custDataLst>
              <p:tags r:id="rId46"/>
            </p:custDataLst>
          </p:nvPr>
        </p:nvCxnSpPr>
        <p:spPr>
          <a:xfrm>
            <a:off x="9550150" y="3572860"/>
            <a:ext cx="0" cy="675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/>
          <p:nvPr>
            <p:custDataLst>
              <p:tags r:id="rId47"/>
            </p:custDataLst>
          </p:nvPr>
        </p:nvCxnSpPr>
        <p:spPr>
          <a:xfrm rot="10800000" flipH="1">
            <a:off x="9551575" y="4307445"/>
            <a:ext cx="758700" cy="730500"/>
          </a:xfrm>
          <a:prstGeom prst="bentConnector3">
            <a:avLst>
              <a:gd name="adj1" fmla="val 1222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>
            <p:custDataLst>
              <p:tags r:id="rId48"/>
            </p:custDataLst>
          </p:nvPr>
        </p:nvCxnSpPr>
        <p:spPr>
          <a:xfrm rot="10800000" flipH="1">
            <a:off x="9551788" y="3474985"/>
            <a:ext cx="756900" cy="653700"/>
          </a:xfrm>
          <a:prstGeom prst="bentConnector3">
            <a:avLst>
              <a:gd name="adj1" fmla="val 1232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>
            <p:custDataLst>
              <p:tags r:id="rId49"/>
            </p:custDataLst>
          </p:nvPr>
        </p:nvSpPr>
        <p:spPr>
          <a:xfrm>
            <a:off x="8792650" y="3017358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E5D2F9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Linear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04" name="Google Shape;404;p22"/>
          <p:cNvSpPr/>
          <p:nvPr>
            <p:custDataLst>
              <p:tags r:id="rId50"/>
            </p:custDataLst>
          </p:nvPr>
        </p:nvSpPr>
        <p:spPr>
          <a:xfrm>
            <a:off x="8792650" y="2657060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CDE3B6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Softmax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>
            <p:custDataLst>
              <p:tags r:id="rId51"/>
            </p:custDataLst>
          </p:nvPr>
        </p:nvCxnSpPr>
        <p:spPr>
          <a:xfrm flipV="1">
            <a:off x="9550150" y="3213465"/>
            <a:ext cx="0" cy="1631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>
            <p:custDataLst>
              <p:tags r:id="rId52"/>
            </p:custDataLst>
          </p:nvPr>
        </p:nvCxnSpPr>
        <p:spPr>
          <a:xfrm>
            <a:off x="9550150" y="285326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>
            <p:custDataLst>
              <p:tags r:id="rId53"/>
            </p:custDataLst>
          </p:nvPr>
        </p:nvCxnSpPr>
        <p:spPr>
          <a:xfrm>
            <a:off x="9678106" y="638206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/>
          <p:nvPr>
            <p:custDataLst>
              <p:tags r:id="rId54"/>
            </p:custDataLst>
          </p:nvPr>
        </p:nvCxnSpPr>
        <p:spPr>
          <a:xfrm>
            <a:off x="9678106" y="6404480"/>
            <a:ext cx="1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7299960" y="6080125"/>
            <a:ext cx="91059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Encoding</a:t>
            </a:r>
            <a:endParaRPr lang="en-GB" altLang="en-US" sz="1100">
              <a:solidFill>
                <a:schemeClr val="dk2"/>
              </a:solidFill>
              <a:sym typeface="+mn-ea"/>
            </a:endParaRPr>
          </a:p>
        </p:txBody>
      </p:sp>
      <p:cxnSp>
        <p:nvCxnSpPr>
          <p:cNvPr id="35" name="Google Shape;398;p22"/>
          <p:cNvCxnSpPr/>
          <p:nvPr>
            <p:custDataLst>
              <p:tags r:id="rId55"/>
            </p:custDataLst>
          </p:nvPr>
        </p:nvCxnSpPr>
        <p:spPr>
          <a:xfrm rot="16200000">
            <a:off x="6731000" y="5699125"/>
            <a:ext cx="503555" cy="405765"/>
          </a:xfrm>
          <a:prstGeom prst="bentConnector3">
            <a:avLst>
              <a:gd name="adj1" fmla="val 616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346;p22"/>
          <p:cNvGrpSpPr/>
          <p:nvPr/>
        </p:nvGrpSpPr>
        <p:grpSpPr>
          <a:xfrm>
            <a:off x="6647706" y="6154033"/>
            <a:ext cx="255900" cy="258300"/>
            <a:chOff x="2372506" y="3438683"/>
            <a:chExt cx="255900" cy="258300"/>
          </a:xfrm>
        </p:grpSpPr>
        <p:pic>
          <p:nvPicPr>
            <p:cNvPr id="3" name="Google Shape;347;p22" descr="+" title="MathEquation,#585858"/>
            <p:cNvPicPr preferRelativeResize="0"/>
            <p:nvPr>
              <p:custDataLst>
                <p:tags r:id="rId56"/>
              </p:custDataLst>
            </p:nvPr>
          </p:nvPicPr>
          <p:blipFill>
            <a:blip r:embed="rId57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48;p22"/>
            <p:cNvSpPr/>
            <p:nvPr>
              <p:custDataLst>
                <p:tags r:id="rId58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Google Shape;398;p22"/>
          <p:cNvCxnSpPr/>
          <p:nvPr>
            <p:custDataLst>
              <p:tags r:id="rId59"/>
            </p:custDataLst>
          </p:nvPr>
        </p:nvCxnSpPr>
        <p:spPr>
          <a:xfrm rot="16200000" flipV="1">
            <a:off x="9223375" y="5948680"/>
            <a:ext cx="334010" cy="319405"/>
          </a:xfrm>
          <a:prstGeom prst="bentConnector3">
            <a:avLst>
              <a:gd name="adj1" fmla="val 575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8" name="Google Shape;368;p22"/>
          <p:cNvGrpSpPr/>
          <p:nvPr/>
        </p:nvGrpSpPr>
        <p:grpSpPr>
          <a:xfrm>
            <a:off x="9422206" y="6275330"/>
            <a:ext cx="255900" cy="2583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>
              <p:custDataLst>
                <p:tags r:id="rId60"/>
              </p:custDataLst>
            </p:nvPr>
          </p:nvPicPr>
          <p:blipFill>
            <a:blip r:embed="rId57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>
              <p:custDataLst>
                <p:tags r:id="rId61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cxnSp>
        <p:nvCxnSpPr>
          <p:cNvPr id="9" name="Google Shape;398;p22"/>
          <p:cNvCxnSpPr/>
          <p:nvPr>
            <p:custDataLst>
              <p:tags r:id="rId62"/>
            </p:custDataLst>
          </p:nvPr>
        </p:nvCxnSpPr>
        <p:spPr>
          <a:xfrm rot="16200000">
            <a:off x="9544050" y="5938520"/>
            <a:ext cx="342900" cy="330835"/>
          </a:xfrm>
          <a:prstGeom prst="bentConnector3">
            <a:avLst>
              <a:gd name="adj1" fmla="val 558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405;p22"/>
          <p:cNvCxnSpPr>
            <a:stCxn id="403" idx="0"/>
            <a:endCxn id="404" idx="2"/>
          </p:cNvCxnSpPr>
          <p:nvPr>
            <p:custDataLst>
              <p:tags r:id="rId63"/>
            </p:custDataLst>
          </p:nvPr>
        </p:nvCxnSpPr>
        <p:spPr>
          <a:xfrm flipV="1">
            <a:off x="9550150" y="2852785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405;p22"/>
          <p:cNvCxnSpPr/>
          <p:nvPr>
            <p:custDataLst>
              <p:tags r:id="rId64"/>
            </p:custDataLst>
          </p:nvPr>
        </p:nvCxnSpPr>
        <p:spPr>
          <a:xfrm flipV="1">
            <a:off x="9550150" y="2492105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360;p22"/>
          <p:cNvSpPr txBox="1"/>
          <p:nvPr>
            <p:custDataLst>
              <p:tags r:id="rId65"/>
            </p:custDataLst>
          </p:nvPr>
        </p:nvSpPr>
        <p:spPr>
          <a:xfrm>
            <a:off x="8761730" y="2069465"/>
            <a:ext cx="157670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Output</a:t>
            </a:r>
            <a:endParaRPr lang="en-GB"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Probabilities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4" name="Google Shape;378;p22"/>
          <p:cNvSpPr/>
          <p:nvPr>
            <p:custDataLst>
              <p:tags r:id="rId66"/>
            </p:custDataLst>
          </p:nvPr>
        </p:nvSpPr>
        <p:spPr>
          <a:xfrm>
            <a:off x="3352165" y="4469765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E5D6F7">
              <a:alpha val="88000"/>
            </a:srgbClr>
          </a:solidFill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100">
              <a:solidFill>
                <a:schemeClr val="tx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118485" y="4983480"/>
            <a:ext cx="722630" cy="661670"/>
            <a:chOff x="20967" y="11000"/>
            <a:chExt cx="1138" cy="1042"/>
          </a:xfrm>
        </p:grpSpPr>
        <p:grpSp>
          <p:nvGrpSpPr>
            <p:cNvPr id="25" name="组合 24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21" name="Google Shape;403;p22"/>
              <p:cNvSpPr/>
              <p:nvPr>
                <p:custDataLst>
                  <p:tags r:id="rId67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Google Shape;403;p22"/>
              <p:cNvSpPr/>
              <p:nvPr>
                <p:custDataLst>
                  <p:tags r:id="rId68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Google Shape;403;p22"/>
              <p:cNvSpPr/>
              <p:nvPr>
                <p:custDataLst>
                  <p:tags r:id="rId69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Google Shape;366;p22"/>
            <p:cNvCxnSpPr/>
            <p:nvPr>
              <p:custDataLst>
                <p:tags r:id="rId70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直接连接符 40"/>
            <p:cNvCxnSpPr/>
            <p:nvPr/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71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3865245" y="4983480"/>
            <a:ext cx="722630" cy="661670"/>
            <a:chOff x="20967" y="11000"/>
            <a:chExt cx="1138" cy="1042"/>
          </a:xfrm>
        </p:grpSpPr>
        <p:grpSp>
          <p:nvGrpSpPr>
            <p:cNvPr id="47" name="组合 46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48" name="Google Shape;403;p22"/>
              <p:cNvSpPr/>
              <p:nvPr>
                <p:custDataLst>
                  <p:tags r:id="rId72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Google Shape;403;p22"/>
              <p:cNvSpPr/>
              <p:nvPr>
                <p:custDataLst>
                  <p:tags r:id="rId73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Google Shape;403;p22"/>
              <p:cNvSpPr/>
              <p:nvPr>
                <p:custDataLst>
                  <p:tags r:id="rId74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1" name="Google Shape;366;p22"/>
            <p:cNvCxnSpPr/>
            <p:nvPr>
              <p:custDataLst>
                <p:tags r:id="rId75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2" name="直接连接符 51"/>
            <p:cNvCxnSpPr/>
            <p:nvPr>
              <p:custDataLst>
                <p:tags r:id="rId76"/>
              </p:custDataLst>
            </p:nvPr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77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4639945" y="4983480"/>
            <a:ext cx="722630" cy="661670"/>
            <a:chOff x="20967" y="11000"/>
            <a:chExt cx="1138" cy="1042"/>
          </a:xfrm>
        </p:grpSpPr>
        <p:grpSp>
          <p:nvGrpSpPr>
            <p:cNvPr id="55" name="组合 54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56" name="Google Shape;403;p22"/>
              <p:cNvSpPr/>
              <p:nvPr>
                <p:custDataLst>
                  <p:tags r:id="rId78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Google Shape;403;p22"/>
              <p:cNvSpPr/>
              <p:nvPr>
                <p:custDataLst>
                  <p:tags r:id="rId79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Google Shape;403;p22"/>
              <p:cNvSpPr/>
              <p:nvPr>
                <p:custDataLst>
                  <p:tags r:id="rId80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9" name="Google Shape;366;p22"/>
            <p:cNvCxnSpPr/>
            <p:nvPr>
              <p:custDataLst>
                <p:tags r:id="rId81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" name="直接连接符 59"/>
            <p:cNvCxnSpPr/>
            <p:nvPr>
              <p:custDataLst>
                <p:tags r:id="rId82"/>
              </p:custDataLst>
            </p:nvPr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>
              <p:custDataLst>
                <p:tags r:id="rId83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Google Shape;378;p22"/>
          <p:cNvSpPr/>
          <p:nvPr>
            <p:custDataLst>
              <p:tags r:id="rId84"/>
            </p:custDataLst>
          </p:nvPr>
        </p:nvSpPr>
        <p:spPr>
          <a:xfrm>
            <a:off x="3261995" y="4609465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E5D6F7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Scaled Dot-Product</a:t>
            </a:r>
            <a:endParaRPr lang="en-US" altLang="en-GB"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Attention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62" name="Google Shape;366;p22"/>
          <p:cNvCxnSpPr/>
          <p:nvPr>
            <p:custDataLst>
              <p:tags r:id="rId85"/>
            </p:custDataLst>
          </p:nvPr>
        </p:nvCxnSpPr>
        <p:spPr>
          <a:xfrm flipV="1">
            <a:off x="3447935" y="564578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66;p22"/>
          <p:cNvCxnSpPr/>
          <p:nvPr>
            <p:custDataLst>
              <p:tags r:id="rId86"/>
            </p:custDataLst>
          </p:nvPr>
        </p:nvCxnSpPr>
        <p:spPr>
          <a:xfrm flipV="1">
            <a:off x="4194695" y="564578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366;p22"/>
          <p:cNvCxnSpPr/>
          <p:nvPr>
            <p:custDataLst>
              <p:tags r:id="rId87"/>
            </p:custDataLst>
          </p:nvPr>
        </p:nvCxnSpPr>
        <p:spPr>
          <a:xfrm flipV="1">
            <a:off x="4969395" y="564578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文本框 64"/>
          <p:cNvSpPr txBox="1"/>
          <p:nvPr/>
        </p:nvSpPr>
        <p:spPr>
          <a:xfrm>
            <a:off x="3308350" y="604647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V</a:t>
            </a:r>
            <a:endParaRPr lang="en-US" altLang="zh-CN" sz="1000"/>
          </a:p>
        </p:txBody>
      </p:sp>
      <p:cxnSp>
        <p:nvCxnSpPr>
          <p:cNvPr id="68" name="直接连接符 67"/>
          <p:cNvCxnSpPr/>
          <p:nvPr>
            <p:custDataLst>
              <p:tags r:id="rId88"/>
            </p:custDataLst>
          </p:nvPr>
        </p:nvCxnSpPr>
        <p:spPr>
          <a:xfrm flipV="1">
            <a:off x="3446145" y="564657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89"/>
            </p:custDataLst>
          </p:nvPr>
        </p:nvSpPr>
        <p:spPr>
          <a:xfrm>
            <a:off x="4055110" y="604647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K</a:t>
            </a:r>
            <a:endParaRPr lang="en-US" altLang="zh-CN" sz="1000"/>
          </a:p>
        </p:txBody>
      </p:sp>
      <p:sp>
        <p:nvSpPr>
          <p:cNvPr id="67" name="文本框 66"/>
          <p:cNvSpPr txBox="1"/>
          <p:nvPr>
            <p:custDataLst>
              <p:tags r:id="rId90"/>
            </p:custDataLst>
          </p:nvPr>
        </p:nvSpPr>
        <p:spPr>
          <a:xfrm>
            <a:off x="4829810" y="604647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Q</a:t>
            </a:r>
            <a:endParaRPr lang="en-US" altLang="zh-CN" sz="1000"/>
          </a:p>
        </p:txBody>
      </p:sp>
      <p:cxnSp>
        <p:nvCxnSpPr>
          <p:cNvPr id="69" name="直接连接符 68"/>
          <p:cNvCxnSpPr/>
          <p:nvPr>
            <p:custDataLst>
              <p:tags r:id="rId91"/>
            </p:custDataLst>
          </p:nvPr>
        </p:nvCxnSpPr>
        <p:spPr>
          <a:xfrm flipV="1">
            <a:off x="4194810" y="564657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92"/>
            </p:custDataLst>
          </p:nvPr>
        </p:nvCxnSpPr>
        <p:spPr>
          <a:xfrm flipV="1">
            <a:off x="4969510" y="564657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右中括号 72"/>
          <p:cNvSpPr/>
          <p:nvPr/>
        </p:nvSpPr>
        <p:spPr>
          <a:xfrm rot="2460000">
            <a:off x="5231765" y="4450715"/>
            <a:ext cx="86995" cy="384810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cxnSp>
        <p:nvCxnSpPr>
          <p:cNvPr id="74" name="直接连接符 73"/>
          <p:cNvCxnSpPr>
            <a:stCxn id="73" idx="2"/>
          </p:cNvCxnSpPr>
          <p:nvPr/>
        </p:nvCxnSpPr>
        <p:spPr>
          <a:xfrm flipV="1">
            <a:off x="5307965" y="4669790"/>
            <a:ext cx="125730" cy="19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93"/>
            </p:custDataLst>
          </p:nvPr>
        </p:nvSpPr>
        <p:spPr>
          <a:xfrm>
            <a:off x="5408295" y="4540885"/>
            <a:ext cx="208915" cy="205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h</a:t>
            </a:r>
            <a:endParaRPr lang="en-US" altLang="zh-CN" sz="1000"/>
          </a:p>
        </p:txBody>
      </p:sp>
      <p:sp>
        <p:nvSpPr>
          <p:cNvPr id="80" name="Google Shape;403;p22"/>
          <p:cNvSpPr/>
          <p:nvPr>
            <p:custDataLst>
              <p:tags r:id="rId94"/>
            </p:custDataLst>
          </p:nvPr>
        </p:nvSpPr>
        <p:spPr>
          <a:xfrm>
            <a:off x="3980815" y="3933190"/>
            <a:ext cx="706755" cy="252095"/>
          </a:xfrm>
          <a:prstGeom prst="rect">
            <a:avLst/>
          </a:prstGeom>
          <a:solidFill>
            <a:srgbClr val="C3D8F6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Concat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81" name="Google Shape;366;p22"/>
          <p:cNvCxnSpPr/>
          <p:nvPr>
            <p:custDataLst>
              <p:tags r:id="rId95"/>
            </p:custDataLst>
          </p:nvPr>
        </p:nvCxnSpPr>
        <p:spPr>
          <a:xfrm flipV="1">
            <a:off x="4334510" y="371729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366;p22"/>
          <p:cNvCxnSpPr>
            <a:endCxn id="80" idx="2"/>
          </p:cNvCxnSpPr>
          <p:nvPr>
            <p:custDataLst>
              <p:tags r:id="rId96"/>
            </p:custDataLst>
          </p:nvPr>
        </p:nvCxnSpPr>
        <p:spPr>
          <a:xfrm flipH="1" flipV="1">
            <a:off x="4334395" y="4185280"/>
            <a:ext cx="0" cy="42418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403;p22"/>
          <p:cNvSpPr/>
          <p:nvPr>
            <p:custDataLst>
              <p:tags r:id="rId97"/>
            </p:custDataLst>
          </p:nvPr>
        </p:nvSpPr>
        <p:spPr>
          <a:xfrm>
            <a:off x="4040505" y="3465195"/>
            <a:ext cx="596265" cy="252095"/>
          </a:xfrm>
          <a:prstGeom prst="rect">
            <a:avLst/>
          </a:prstGeom>
          <a:solidFill>
            <a:srgbClr val="FBFFDA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Linear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89" name="矩形标注 88"/>
          <p:cNvSpPr/>
          <p:nvPr/>
        </p:nvSpPr>
        <p:spPr>
          <a:xfrm rot="16200000">
            <a:off x="2675105" y="3504290"/>
            <a:ext cx="3204000" cy="2556000"/>
          </a:xfrm>
          <a:prstGeom prst="wedgeRectCallout">
            <a:avLst>
              <a:gd name="adj1" fmla="val -21044"/>
              <a:gd name="adj2" fmla="val 6823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0" name="Google Shape;366;p22"/>
          <p:cNvCxnSpPr/>
          <p:nvPr>
            <p:custDataLst>
              <p:tags r:id="rId98"/>
            </p:custDataLst>
          </p:nvPr>
        </p:nvCxnSpPr>
        <p:spPr>
          <a:xfrm flipV="1">
            <a:off x="4334510" y="3254375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矩形 90"/>
          <p:cNvSpPr/>
          <p:nvPr/>
        </p:nvSpPr>
        <p:spPr>
          <a:xfrm>
            <a:off x="2999105" y="2837180"/>
            <a:ext cx="2566670" cy="342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Multi-head attention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cxnSp>
        <p:nvCxnSpPr>
          <p:cNvPr id="94" name="Google Shape;366;p22"/>
          <p:cNvCxnSpPr/>
          <p:nvPr>
            <p:custDataLst>
              <p:tags r:id="rId99"/>
            </p:custDataLst>
          </p:nvPr>
        </p:nvCxnSpPr>
        <p:spPr>
          <a:xfrm flipV="1">
            <a:off x="1146060" y="4833615"/>
            <a:ext cx="0" cy="228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366;p22"/>
          <p:cNvCxnSpPr/>
          <p:nvPr>
            <p:custDataLst>
              <p:tags r:id="rId100"/>
            </p:custDataLst>
          </p:nvPr>
        </p:nvCxnSpPr>
        <p:spPr>
          <a:xfrm flipV="1">
            <a:off x="1617230" y="670623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366;p22"/>
          <p:cNvCxnSpPr/>
          <p:nvPr>
            <p:custDataLst>
              <p:tags r:id="rId101"/>
            </p:custDataLst>
          </p:nvPr>
        </p:nvCxnSpPr>
        <p:spPr>
          <a:xfrm flipV="1">
            <a:off x="1919490" y="670623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本框 96"/>
          <p:cNvSpPr txBox="1"/>
          <p:nvPr>
            <p:custDataLst>
              <p:tags r:id="rId102"/>
            </p:custDataLst>
          </p:nvPr>
        </p:nvSpPr>
        <p:spPr>
          <a:xfrm>
            <a:off x="1006475" y="710692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V</a:t>
            </a:r>
            <a:endParaRPr lang="en-US" altLang="zh-CN" sz="1000"/>
          </a:p>
        </p:txBody>
      </p:sp>
      <p:sp>
        <p:nvSpPr>
          <p:cNvPr id="99" name="文本框 98"/>
          <p:cNvSpPr txBox="1"/>
          <p:nvPr>
            <p:custDataLst>
              <p:tags r:id="rId103"/>
            </p:custDataLst>
          </p:nvPr>
        </p:nvSpPr>
        <p:spPr>
          <a:xfrm>
            <a:off x="1477645" y="710692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K</a:t>
            </a:r>
            <a:endParaRPr lang="en-US" altLang="zh-CN" sz="1000"/>
          </a:p>
        </p:txBody>
      </p:sp>
      <p:sp>
        <p:nvSpPr>
          <p:cNvPr id="100" name="文本框 99"/>
          <p:cNvSpPr txBox="1"/>
          <p:nvPr>
            <p:custDataLst>
              <p:tags r:id="rId104"/>
            </p:custDataLst>
          </p:nvPr>
        </p:nvSpPr>
        <p:spPr>
          <a:xfrm>
            <a:off x="1779905" y="710692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Q</a:t>
            </a:r>
            <a:endParaRPr lang="en-US" altLang="zh-CN" sz="1000"/>
          </a:p>
        </p:txBody>
      </p:sp>
      <p:sp>
        <p:nvSpPr>
          <p:cNvPr id="106" name="Google Shape;403;p22"/>
          <p:cNvSpPr/>
          <p:nvPr>
            <p:custDataLst>
              <p:tags r:id="rId105"/>
            </p:custDataLst>
          </p:nvPr>
        </p:nvSpPr>
        <p:spPr>
          <a:xfrm>
            <a:off x="1263650" y="5523230"/>
            <a:ext cx="951230" cy="252095"/>
          </a:xfrm>
          <a:prstGeom prst="roundRect">
            <a:avLst/>
          </a:prstGeom>
          <a:solidFill>
            <a:srgbClr val="B6D8A9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Mask (opt.)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107" name="Google Shape;366;p22"/>
          <p:cNvCxnSpPr/>
          <p:nvPr>
            <p:custDataLst>
              <p:tags r:id="rId106"/>
            </p:custDataLst>
          </p:nvPr>
        </p:nvCxnSpPr>
        <p:spPr>
          <a:xfrm flipV="1">
            <a:off x="1757045" y="530733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403;p22"/>
          <p:cNvSpPr/>
          <p:nvPr>
            <p:custDataLst>
              <p:tags r:id="rId107"/>
            </p:custDataLst>
          </p:nvPr>
        </p:nvSpPr>
        <p:spPr>
          <a:xfrm>
            <a:off x="1399540" y="5055235"/>
            <a:ext cx="735330" cy="252095"/>
          </a:xfrm>
          <a:prstGeom prst="roundRect">
            <a:avLst/>
          </a:prstGeom>
          <a:solidFill>
            <a:srgbClr val="FEDD8E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SoftMax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10" name="矩形标注 109"/>
          <p:cNvSpPr/>
          <p:nvPr>
            <p:custDataLst>
              <p:tags r:id="rId108"/>
            </p:custDataLst>
          </p:nvPr>
        </p:nvSpPr>
        <p:spPr>
          <a:xfrm rot="16200000">
            <a:off x="95885" y="4739640"/>
            <a:ext cx="3012440" cy="2211070"/>
          </a:xfrm>
          <a:prstGeom prst="wedgeRectCallout">
            <a:avLst>
              <a:gd name="adj1" fmla="val 35037"/>
              <a:gd name="adj2" fmla="val 72616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1" name="Google Shape;366;p22"/>
          <p:cNvCxnSpPr/>
          <p:nvPr>
            <p:custDataLst>
              <p:tags r:id="rId109"/>
            </p:custDataLst>
          </p:nvPr>
        </p:nvCxnSpPr>
        <p:spPr>
          <a:xfrm flipV="1">
            <a:off x="1757045" y="4820285"/>
            <a:ext cx="0" cy="230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矩形 111"/>
          <p:cNvSpPr/>
          <p:nvPr>
            <p:custDataLst>
              <p:tags r:id="rId110"/>
            </p:custDataLst>
          </p:nvPr>
        </p:nvSpPr>
        <p:spPr>
          <a:xfrm>
            <a:off x="462915" y="4044950"/>
            <a:ext cx="2260800" cy="3238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Scaled dot-product attention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grpSp>
        <p:nvGrpSpPr>
          <p:cNvPr id="349" name="Google Shape;349;p22"/>
          <p:cNvGrpSpPr/>
          <p:nvPr/>
        </p:nvGrpSpPr>
        <p:grpSpPr>
          <a:xfrm>
            <a:off x="7040602" y="6141816"/>
            <a:ext cx="323668" cy="320833"/>
            <a:chOff x="7687999" y="1673849"/>
            <a:chExt cx="407181" cy="385200"/>
          </a:xfrm>
          <a:solidFill>
            <a:schemeClr val="bg2">
              <a:lumMod val="95000"/>
            </a:schemeClr>
          </a:solidFill>
        </p:grpSpPr>
        <p:sp>
          <p:nvSpPr>
            <p:cNvPr id="350" name="Google Shape;350;p22"/>
            <p:cNvSpPr/>
            <p:nvPr>
              <p:custDataLst>
                <p:tags r:id="rId111"/>
              </p:custDataLst>
            </p:nvPr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>
              <p:custDataLst>
                <p:tags r:id="rId112"/>
              </p:custDataLst>
            </p:nvPr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3" name="Google Shape;403;p22"/>
          <p:cNvSpPr/>
          <p:nvPr>
            <p:custDataLst>
              <p:tags r:id="rId113"/>
            </p:custDataLst>
          </p:nvPr>
        </p:nvSpPr>
        <p:spPr>
          <a:xfrm>
            <a:off x="1323340" y="6454140"/>
            <a:ext cx="890905" cy="252095"/>
          </a:xfrm>
          <a:prstGeom prst="roundRect">
            <a:avLst/>
          </a:prstGeom>
          <a:solidFill>
            <a:srgbClr val="F6B0A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MatMul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14" name="Google Shape;403;p22"/>
          <p:cNvSpPr/>
          <p:nvPr>
            <p:custDataLst>
              <p:tags r:id="rId114"/>
            </p:custDataLst>
          </p:nvPr>
        </p:nvSpPr>
        <p:spPr>
          <a:xfrm>
            <a:off x="1399540" y="5989320"/>
            <a:ext cx="739140" cy="252095"/>
          </a:xfrm>
          <a:prstGeom prst="roundRect">
            <a:avLst/>
          </a:prstGeom>
          <a:solidFill>
            <a:srgbClr val="BFE6FA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Scale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115" name="Google Shape;366;p22"/>
          <p:cNvCxnSpPr/>
          <p:nvPr>
            <p:custDataLst>
              <p:tags r:id="rId115"/>
            </p:custDataLst>
          </p:nvPr>
        </p:nvCxnSpPr>
        <p:spPr>
          <a:xfrm flipV="1">
            <a:off x="1756930" y="624141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366;p22"/>
          <p:cNvCxnSpPr/>
          <p:nvPr>
            <p:custDataLst>
              <p:tags r:id="rId116"/>
            </p:custDataLst>
          </p:nvPr>
        </p:nvCxnSpPr>
        <p:spPr>
          <a:xfrm flipV="1">
            <a:off x="1756930" y="577532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403;p22"/>
          <p:cNvSpPr/>
          <p:nvPr>
            <p:custDataLst>
              <p:tags r:id="rId117"/>
            </p:custDataLst>
          </p:nvPr>
        </p:nvSpPr>
        <p:spPr>
          <a:xfrm>
            <a:off x="968375" y="4568190"/>
            <a:ext cx="951230" cy="252095"/>
          </a:xfrm>
          <a:prstGeom prst="roundRect">
            <a:avLst/>
          </a:prstGeom>
          <a:solidFill>
            <a:srgbClr val="F6B0A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MatMul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118" name="Google Shape;366;p22"/>
          <p:cNvCxnSpPr/>
          <p:nvPr>
            <p:custDataLst>
              <p:tags r:id="rId118"/>
            </p:custDataLst>
          </p:nvPr>
        </p:nvCxnSpPr>
        <p:spPr>
          <a:xfrm flipV="1">
            <a:off x="1443990" y="4388485"/>
            <a:ext cx="0" cy="180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文本框 15"/>
          <p:cNvSpPr txBox="1"/>
          <p:nvPr/>
        </p:nvSpPr>
        <p:spPr>
          <a:xfrm>
            <a:off x="3178810" y="1773555"/>
            <a:ext cx="2260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Transformer-Encoder</a:t>
            </a:r>
            <a:endParaRPr lang="en-US" altLang="zh-CN" sz="1600"/>
          </a:p>
        </p:txBody>
      </p:sp>
      <p:sp>
        <p:nvSpPr>
          <p:cNvPr id="18" name="文本框 17"/>
          <p:cNvSpPr txBox="1"/>
          <p:nvPr>
            <p:custDataLst>
              <p:tags r:id="rId119"/>
            </p:custDataLst>
          </p:nvPr>
        </p:nvSpPr>
        <p:spPr>
          <a:xfrm>
            <a:off x="8542020" y="1773555"/>
            <a:ext cx="2173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Transformer-Decoder</a:t>
            </a:r>
            <a:endParaRPr lang="en-US" altLang="zh-CN" sz="1600"/>
          </a:p>
        </p:txBody>
      </p:sp>
    </p:spTree>
    <p:custDataLst>
      <p:tags r:id="rId120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3" name="Google Shape;378;p22"/>
          <p:cNvSpPr/>
          <p:nvPr>
            <p:custDataLst>
              <p:tags r:id="rId1"/>
            </p:custDataLst>
          </p:nvPr>
        </p:nvSpPr>
        <p:spPr>
          <a:xfrm>
            <a:off x="3423920" y="4342130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DBCEEC">
              <a:alpha val="85000"/>
            </a:srgb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5" name="流程图: 可选过程 4"/>
          <p:cNvSpPr/>
          <p:nvPr>
            <p:custDataLst>
              <p:tags r:id="rId2"/>
            </p:custDataLst>
          </p:nvPr>
        </p:nvSpPr>
        <p:spPr>
          <a:xfrm>
            <a:off x="8597900" y="3286125"/>
            <a:ext cx="2028825" cy="2910205"/>
          </a:xfrm>
          <a:prstGeom prst="flowChartAlternateProcess">
            <a:avLst/>
          </a:prstGeom>
          <a:solidFill>
            <a:srgbClr val="E5E5E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sp>
        <p:nvSpPr>
          <p:cNvPr id="36" name="流程图: 可选过程 35"/>
          <p:cNvSpPr/>
          <p:nvPr>
            <p:custDataLst>
              <p:tags r:id="rId3"/>
            </p:custDataLst>
          </p:nvPr>
        </p:nvSpPr>
        <p:spPr>
          <a:xfrm>
            <a:off x="5746750" y="3949700"/>
            <a:ext cx="1908810" cy="2096770"/>
          </a:xfrm>
          <a:prstGeom prst="flowChartAlternateProcess">
            <a:avLst/>
          </a:prstGeom>
          <a:solidFill>
            <a:srgbClr val="E5E5E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80"/>
          </a:p>
        </p:txBody>
      </p:sp>
      <p:cxnSp>
        <p:nvCxnSpPr>
          <p:cNvPr id="391" name="Google Shape;391;p22"/>
          <p:cNvCxnSpPr/>
          <p:nvPr>
            <p:custDataLst>
              <p:tags r:id="rId4"/>
            </p:custDataLst>
          </p:nvPr>
        </p:nvCxnSpPr>
        <p:spPr>
          <a:xfrm rot="16200000">
            <a:off x="9405303" y="5365433"/>
            <a:ext cx="1059180" cy="760095"/>
          </a:xfrm>
          <a:prstGeom prst="bentConnector4">
            <a:avLst>
              <a:gd name="adj1" fmla="val 12769"/>
              <a:gd name="adj2" fmla="val 1218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22"/>
          <p:cNvCxnSpPr/>
          <p:nvPr>
            <p:custDataLst>
              <p:tags r:id="rId5"/>
            </p:custDataLst>
          </p:nvPr>
        </p:nvCxnSpPr>
        <p:spPr>
          <a:xfrm rot="5400000" flipH="1">
            <a:off x="6119525" y="4101350"/>
            <a:ext cx="552600" cy="757500"/>
          </a:xfrm>
          <a:prstGeom prst="bentConnector4">
            <a:avLst>
              <a:gd name="adj1" fmla="val -33297"/>
              <a:gd name="adj2" fmla="val 1174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" name="Google Shape;353;p22"/>
          <p:cNvCxnSpPr/>
          <p:nvPr>
            <p:custDataLst>
              <p:tags r:id="rId6"/>
            </p:custDataLst>
          </p:nvPr>
        </p:nvCxnSpPr>
        <p:spPr>
          <a:xfrm rot="10800000">
            <a:off x="6903831" y="6283183"/>
            <a:ext cx="17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8761900" y="4208710"/>
            <a:ext cx="1576500" cy="3484540"/>
            <a:chOff x="2432525" y="1827400"/>
            <a:chExt cx="1576500" cy="3484540"/>
          </a:xfrm>
        </p:grpSpPr>
        <p:sp>
          <p:nvSpPr>
            <p:cNvPr id="356" name="Google Shape;356;p22"/>
            <p:cNvSpPr/>
            <p:nvPr>
              <p:custDataLst>
                <p:tags r:id="rId7"/>
              </p:custDataLst>
            </p:nvPr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Masked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7" name="Google Shape;357;p22"/>
            <p:cNvSpPr/>
            <p:nvPr>
              <p:custDataLst>
                <p:tags r:id="rId8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58" name="Google Shape;358;p22"/>
            <p:cNvSpPr/>
            <p:nvPr>
              <p:custDataLst>
                <p:tags r:id="rId9"/>
              </p:custDataLst>
            </p:nvPr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59" name="Google Shape;359;p22"/>
            <p:cNvCxnSpPr/>
            <p:nvPr>
              <p:custDataLst>
                <p:tags r:id="rId10"/>
              </p:custDataLst>
            </p:nvPr>
          </p:nvCxnSpPr>
          <p:spPr>
            <a:xfrm rot="10800000" flipH="1">
              <a:off x="3225575" y="4832575"/>
              <a:ext cx="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3221010" y="3550825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>
              <p:custDataLst>
                <p:tags r:id="rId12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>
              <p:custDataLst>
                <p:tags r:id="rId13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Google Shape;364;p22"/>
            <p:cNvSpPr/>
            <p:nvPr>
              <p:custDataLst>
                <p:tags r:id="rId14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65" name="Google Shape;365;p22"/>
            <p:cNvSpPr/>
            <p:nvPr>
              <p:custDataLst>
                <p:tags r:id="rId15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>
              <p:custDataLst>
                <p:tags r:id="rId16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>
              <p:custDataLst>
                <p:tags r:id="rId17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>
              <p:custDataLst>
                <p:tags r:id="rId18"/>
              </p:custDataLst>
            </p:nvPr>
          </p:nvSpPr>
          <p:spPr>
            <a:xfrm>
              <a:off x="2432525" y="493364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Outputs</a:t>
              </a:r>
              <a:endParaRPr lang="en-GB"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(shifted right)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371" name="Google Shape;371;p22"/>
          <p:cNvCxnSpPr/>
          <p:nvPr>
            <p:custDataLst>
              <p:tags r:id="rId19"/>
            </p:custDataLst>
          </p:nvPr>
        </p:nvCxnSpPr>
        <p:spPr>
          <a:xfrm flipH="1" flipV="1">
            <a:off x="9550580" y="6533475"/>
            <a:ext cx="444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9818327" y="6244064"/>
            <a:ext cx="323623" cy="320833"/>
            <a:chOff x="6555655" y="1673849"/>
            <a:chExt cx="407124" cy="385200"/>
          </a:xfrm>
          <a:solidFill>
            <a:schemeClr val="bg2">
              <a:lumMod val="95000"/>
            </a:schemeClr>
          </a:solidFill>
        </p:grpSpPr>
        <p:sp>
          <p:nvSpPr>
            <p:cNvPr id="373" name="Google Shape;373;p22"/>
            <p:cNvSpPr/>
            <p:nvPr>
              <p:custDataLst>
                <p:tags r:id="rId20"/>
              </p:custDataLst>
            </p:nvPr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>
              <p:custDataLst>
                <p:tags r:id="rId21"/>
              </p:custDataLst>
            </p:nvPr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>
            <p:custDataLst>
              <p:tags r:id="rId22"/>
            </p:custDataLst>
          </p:nvPr>
        </p:nvSpPr>
        <p:spPr>
          <a:xfrm>
            <a:off x="9745285" y="6167603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6018150" y="4087425"/>
            <a:ext cx="1519250" cy="3484950"/>
            <a:chOff x="2461800" y="1827400"/>
            <a:chExt cx="1519250" cy="3484950"/>
          </a:xfrm>
        </p:grpSpPr>
        <p:sp>
          <p:nvSpPr>
            <p:cNvPr id="378" name="Google Shape;378;p22"/>
            <p:cNvSpPr/>
            <p:nvPr>
              <p:custDataLst>
                <p:tags r:id="rId23"/>
              </p:custDataLst>
            </p:nvPr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FEDD8E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Multi-Head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Attention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79" name="Google Shape;379;p22"/>
            <p:cNvSpPr/>
            <p:nvPr>
              <p:custDataLst>
                <p:tags r:id="rId24"/>
              </p:custDataLst>
            </p:nvPr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0" name="Google Shape;380;p22"/>
            <p:cNvSpPr/>
            <p:nvPr>
              <p:custDataLst>
                <p:tags r:id="rId25"/>
              </p:custDataLst>
            </p:nvPr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CB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Embedding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>
              <p:custDataLst>
                <p:tags r:id="rId26"/>
              </p:custDataLst>
            </p:nvPr>
          </p:nvCxnSpPr>
          <p:spPr>
            <a:xfrm rot="10800000">
              <a:off x="3219300" y="4832000"/>
              <a:ext cx="4500" cy="21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>
              <p:custDataLst>
                <p:tags r:id="rId27"/>
              </p:custDataLst>
            </p:nvPr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51406"/>
                <a:gd name="adj2" fmla="val 1175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>
              <p:custDataLst>
                <p:tags r:id="rId28"/>
              </p:custDataLst>
            </p:nvPr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>
              <p:custDataLst>
                <p:tags r:id="rId29"/>
              </p:custDataLst>
            </p:nvPr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>
              <p:custDataLst>
                <p:tags r:id="rId30"/>
              </p:custDataLst>
            </p:nvPr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BFF8FF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Feed</a:t>
              </a:r>
              <a:endParaRPr sz="1100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Forward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386" name="Google Shape;386;p22"/>
            <p:cNvSpPr/>
            <p:nvPr>
              <p:custDataLst>
                <p:tags r:id="rId31"/>
              </p:custDataLst>
            </p:nvPr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EECD4"/>
            </a:solidFill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Add &amp; Norm</a:t>
              </a:r>
              <a:endParaRPr lang="en-GB" sz="1100">
                <a:solidFill>
                  <a:schemeClr val="tx1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>
              <p:custDataLst>
                <p:tags r:id="rId32"/>
              </p:custDataLst>
            </p:nvPr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>
              <p:custDataLst>
                <p:tags r:id="rId33"/>
              </p:custDataLst>
            </p:nvPr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Google Shape;389;p22"/>
            <p:cNvSpPr txBox="1"/>
            <p:nvPr>
              <p:custDataLst>
                <p:tags r:id="rId34"/>
              </p:custDataLst>
            </p:nvPr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</a:rPr>
                <a:t>Inputs</a:t>
              </a:r>
              <a:endParaRPr lang="en-GB" sz="1100">
                <a:solidFill>
                  <a:schemeClr val="tx1"/>
                </a:solidFill>
              </a:endParaRPr>
            </a:p>
          </p:txBody>
        </p:sp>
      </p:grpSp>
      <p:sp>
        <p:nvSpPr>
          <p:cNvPr id="390" name="Google Shape;390;p22"/>
          <p:cNvSpPr/>
          <p:nvPr>
            <p:custDataLst>
              <p:tags r:id="rId35"/>
            </p:custDataLst>
          </p:nvPr>
        </p:nvSpPr>
        <p:spPr>
          <a:xfrm>
            <a:off x="8792650" y="3640310"/>
            <a:ext cx="1515000" cy="385200"/>
          </a:xfrm>
          <a:prstGeom prst="roundRect">
            <a:avLst>
              <a:gd name="adj" fmla="val 16667"/>
            </a:avLst>
          </a:prstGeom>
          <a:solidFill>
            <a:srgbClr val="BFF8FF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Feed</a:t>
            </a:r>
            <a:endParaRPr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Forward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2" name="Google Shape;392;p22"/>
          <p:cNvCxnSpPr/>
          <p:nvPr>
            <p:custDataLst>
              <p:tags r:id="rId36"/>
            </p:custDataLst>
          </p:nvPr>
        </p:nvCxnSpPr>
        <p:spPr>
          <a:xfrm>
            <a:off x="6779895" y="4087495"/>
            <a:ext cx="2444115" cy="97155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>
            <p:custDataLst>
              <p:tags r:id="rId37"/>
            </p:custDataLst>
          </p:nvPr>
        </p:nvCxnSpPr>
        <p:spPr>
          <a:xfrm rot="10800000" flipH="1">
            <a:off x="9219600" y="4863810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/>
          <p:nvPr>
            <p:custDataLst>
              <p:tags r:id="rId38"/>
            </p:custDataLst>
          </p:nvPr>
        </p:nvCxnSpPr>
        <p:spPr>
          <a:xfrm flipV="1">
            <a:off x="6776291" y="5647303"/>
            <a:ext cx="3810" cy="5067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/>
          <p:nvPr>
            <p:custDataLst>
              <p:tags r:id="rId39"/>
            </p:custDataLst>
          </p:nvPr>
        </p:nvCxnSpPr>
        <p:spPr>
          <a:xfrm flipV="1">
            <a:off x="6775650" y="6412190"/>
            <a:ext cx="635" cy="2292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>
            <p:custDataLst>
              <p:tags r:id="rId40"/>
            </p:custDataLst>
          </p:nvPr>
        </p:nvCxnSpPr>
        <p:spPr>
          <a:xfrm rot="10800000" flipH="1">
            <a:off x="9010350" y="4863810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>
            <p:custDataLst>
              <p:tags r:id="rId41"/>
            </p:custDataLst>
          </p:nvPr>
        </p:nvSpPr>
        <p:spPr>
          <a:xfrm>
            <a:off x="8792650" y="3376660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FEECD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Add &amp; Norm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398" name="Google Shape;398;p22"/>
          <p:cNvCxnSpPr/>
          <p:nvPr>
            <p:custDataLst>
              <p:tags r:id="rId42"/>
            </p:custDataLst>
          </p:nvPr>
        </p:nvCxnSpPr>
        <p:spPr>
          <a:xfrm rot="16200000" flipV="1">
            <a:off x="6320155" y="5698490"/>
            <a:ext cx="506730" cy="403860"/>
          </a:xfrm>
          <a:prstGeom prst="bentConnector3">
            <a:avLst>
              <a:gd name="adj1" fmla="val 614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endCxn id="390" idx="2"/>
          </p:cNvCxnSpPr>
          <p:nvPr>
            <p:custDataLst>
              <p:tags r:id="rId43"/>
            </p:custDataLst>
          </p:nvPr>
        </p:nvCxnSpPr>
        <p:spPr>
          <a:xfrm flipH="1" flipV="1">
            <a:off x="9550235" y="4025830"/>
            <a:ext cx="2540" cy="1828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>
            <p:custDataLst>
              <p:tags r:id="rId44"/>
            </p:custDataLst>
          </p:nvPr>
        </p:nvCxnSpPr>
        <p:spPr>
          <a:xfrm>
            <a:off x="9550150" y="3572860"/>
            <a:ext cx="0" cy="675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/>
          <p:nvPr>
            <p:custDataLst>
              <p:tags r:id="rId45"/>
            </p:custDataLst>
          </p:nvPr>
        </p:nvCxnSpPr>
        <p:spPr>
          <a:xfrm rot="10800000" flipH="1">
            <a:off x="9551575" y="4307445"/>
            <a:ext cx="758700" cy="730500"/>
          </a:xfrm>
          <a:prstGeom prst="bentConnector3">
            <a:avLst>
              <a:gd name="adj1" fmla="val 1222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>
            <p:custDataLst>
              <p:tags r:id="rId46"/>
            </p:custDataLst>
          </p:nvPr>
        </p:nvCxnSpPr>
        <p:spPr>
          <a:xfrm rot="10800000" flipH="1">
            <a:off x="9551788" y="3474985"/>
            <a:ext cx="756900" cy="653700"/>
          </a:xfrm>
          <a:prstGeom prst="bentConnector3">
            <a:avLst>
              <a:gd name="adj1" fmla="val 1232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>
            <p:custDataLst>
              <p:tags r:id="rId47"/>
            </p:custDataLst>
          </p:nvPr>
        </p:nvSpPr>
        <p:spPr>
          <a:xfrm>
            <a:off x="8792650" y="3017358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E5D2F9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Linear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04" name="Google Shape;404;p22"/>
          <p:cNvSpPr/>
          <p:nvPr>
            <p:custDataLst>
              <p:tags r:id="rId48"/>
            </p:custDataLst>
          </p:nvPr>
        </p:nvSpPr>
        <p:spPr>
          <a:xfrm>
            <a:off x="8792650" y="2657060"/>
            <a:ext cx="1515000" cy="196200"/>
          </a:xfrm>
          <a:prstGeom prst="roundRect">
            <a:avLst>
              <a:gd name="adj" fmla="val 28518"/>
            </a:avLst>
          </a:prstGeom>
          <a:solidFill>
            <a:srgbClr val="CDE3B6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Softmax</a:t>
            </a:r>
            <a:endParaRPr lang="en-GB" sz="1100">
              <a:solidFill>
                <a:schemeClr val="tx1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>
            <p:custDataLst>
              <p:tags r:id="rId49"/>
            </p:custDataLst>
          </p:nvPr>
        </p:nvCxnSpPr>
        <p:spPr>
          <a:xfrm flipV="1">
            <a:off x="9550150" y="3213465"/>
            <a:ext cx="0" cy="1631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>
            <p:custDataLst>
              <p:tags r:id="rId50"/>
            </p:custDataLst>
          </p:nvPr>
        </p:nvCxnSpPr>
        <p:spPr>
          <a:xfrm>
            <a:off x="9550150" y="285326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>
            <p:custDataLst>
              <p:tags r:id="rId51"/>
            </p:custDataLst>
          </p:nvPr>
        </p:nvCxnSpPr>
        <p:spPr>
          <a:xfrm>
            <a:off x="9678106" y="638206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/>
          <p:nvPr>
            <p:custDataLst>
              <p:tags r:id="rId52"/>
            </p:custDataLst>
          </p:nvPr>
        </p:nvCxnSpPr>
        <p:spPr>
          <a:xfrm>
            <a:off x="9678106" y="6404480"/>
            <a:ext cx="1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7299960" y="6080125"/>
            <a:ext cx="91059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sym typeface="+mn-ea"/>
              </a:rPr>
              <a:t>Encoding</a:t>
            </a:r>
            <a:endParaRPr lang="en-GB" altLang="en-US" sz="1100">
              <a:solidFill>
                <a:schemeClr val="dk2"/>
              </a:solidFill>
              <a:sym typeface="+mn-ea"/>
            </a:endParaRPr>
          </a:p>
        </p:txBody>
      </p:sp>
      <p:cxnSp>
        <p:nvCxnSpPr>
          <p:cNvPr id="35" name="Google Shape;398;p22"/>
          <p:cNvCxnSpPr/>
          <p:nvPr>
            <p:custDataLst>
              <p:tags r:id="rId53"/>
            </p:custDataLst>
          </p:nvPr>
        </p:nvCxnSpPr>
        <p:spPr>
          <a:xfrm rot="16200000">
            <a:off x="6731000" y="5699125"/>
            <a:ext cx="503555" cy="405765"/>
          </a:xfrm>
          <a:prstGeom prst="bentConnector3">
            <a:avLst>
              <a:gd name="adj1" fmla="val 616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346;p22"/>
          <p:cNvGrpSpPr/>
          <p:nvPr/>
        </p:nvGrpSpPr>
        <p:grpSpPr>
          <a:xfrm>
            <a:off x="6647706" y="6154033"/>
            <a:ext cx="255900" cy="258300"/>
            <a:chOff x="2372506" y="3438683"/>
            <a:chExt cx="255900" cy="258300"/>
          </a:xfrm>
        </p:grpSpPr>
        <p:pic>
          <p:nvPicPr>
            <p:cNvPr id="3" name="Google Shape;347;p22" descr="+" title="MathEquation,#585858"/>
            <p:cNvPicPr preferRelativeResize="0"/>
            <p:nvPr>
              <p:custDataLst>
                <p:tags r:id="rId54"/>
              </p:custDataLst>
            </p:nvPr>
          </p:nvPicPr>
          <p:blipFill>
            <a:blip r:embed="rId55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48;p22"/>
            <p:cNvSpPr/>
            <p:nvPr>
              <p:custDataLst>
                <p:tags r:id="rId56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Google Shape;398;p22"/>
          <p:cNvCxnSpPr/>
          <p:nvPr>
            <p:custDataLst>
              <p:tags r:id="rId57"/>
            </p:custDataLst>
          </p:nvPr>
        </p:nvCxnSpPr>
        <p:spPr>
          <a:xfrm rot="16200000" flipV="1">
            <a:off x="9223375" y="5948680"/>
            <a:ext cx="334010" cy="319405"/>
          </a:xfrm>
          <a:prstGeom prst="bentConnector3">
            <a:avLst>
              <a:gd name="adj1" fmla="val 575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8" name="Google Shape;368;p22"/>
          <p:cNvGrpSpPr/>
          <p:nvPr/>
        </p:nvGrpSpPr>
        <p:grpSpPr>
          <a:xfrm>
            <a:off x="9422206" y="6275330"/>
            <a:ext cx="255900" cy="2583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>
              <p:custDataLst>
                <p:tags r:id="rId58"/>
              </p:custDataLst>
            </p:nvPr>
          </p:nvPicPr>
          <p:blipFill>
            <a:blip r:embed="rId55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>
              <p:custDataLst>
                <p:tags r:id="rId59"/>
              </p:custDataLst>
            </p:nvPr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cxnSp>
        <p:nvCxnSpPr>
          <p:cNvPr id="9" name="Google Shape;398;p22"/>
          <p:cNvCxnSpPr/>
          <p:nvPr>
            <p:custDataLst>
              <p:tags r:id="rId60"/>
            </p:custDataLst>
          </p:nvPr>
        </p:nvCxnSpPr>
        <p:spPr>
          <a:xfrm rot="16200000">
            <a:off x="9544050" y="5938520"/>
            <a:ext cx="342900" cy="330835"/>
          </a:xfrm>
          <a:prstGeom prst="bentConnector3">
            <a:avLst>
              <a:gd name="adj1" fmla="val 558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405;p22"/>
          <p:cNvCxnSpPr>
            <a:stCxn id="403" idx="0"/>
            <a:endCxn id="404" idx="2"/>
          </p:cNvCxnSpPr>
          <p:nvPr>
            <p:custDataLst>
              <p:tags r:id="rId61"/>
            </p:custDataLst>
          </p:nvPr>
        </p:nvCxnSpPr>
        <p:spPr>
          <a:xfrm flipV="1">
            <a:off x="9550150" y="2852785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405;p22"/>
          <p:cNvCxnSpPr/>
          <p:nvPr>
            <p:custDataLst>
              <p:tags r:id="rId62"/>
            </p:custDataLst>
          </p:nvPr>
        </p:nvCxnSpPr>
        <p:spPr>
          <a:xfrm flipV="1">
            <a:off x="9550150" y="2492105"/>
            <a:ext cx="0" cy="1644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360;p22"/>
          <p:cNvSpPr txBox="1"/>
          <p:nvPr>
            <p:custDataLst>
              <p:tags r:id="rId63"/>
            </p:custDataLst>
          </p:nvPr>
        </p:nvSpPr>
        <p:spPr>
          <a:xfrm>
            <a:off x="8761730" y="2069465"/>
            <a:ext cx="157670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tx1"/>
                </a:solidFill>
              </a:rPr>
              <a:t>Output</a:t>
            </a:r>
            <a:endParaRPr lang="en-GB"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Probabilities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4" name="Google Shape;378;p22"/>
          <p:cNvSpPr/>
          <p:nvPr>
            <p:custDataLst>
              <p:tags r:id="rId64"/>
            </p:custDataLst>
          </p:nvPr>
        </p:nvSpPr>
        <p:spPr>
          <a:xfrm>
            <a:off x="3352165" y="4469765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E5D6F7">
              <a:alpha val="88000"/>
            </a:srgbClr>
          </a:solidFill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100">
              <a:solidFill>
                <a:schemeClr val="tx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118485" y="4983480"/>
            <a:ext cx="722630" cy="661670"/>
            <a:chOff x="20967" y="11000"/>
            <a:chExt cx="1138" cy="1042"/>
          </a:xfrm>
        </p:grpSpPr>
        <p:grpSp>
          <p:nvGrpSpPr>
            <p:cNvPr id="25" name="组合 24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21" name="Google Shape;403;p22"/>
              <p:cNvSpPr/>
              <p:nvPr>
                <p:custDataLst>
                  <p:tags r:id="rId65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Google Shape;403;p22"/>
              <p:cNvSpPr/>
              <p:nvPr>
                <p:custDataLst>
                  <p:tags r:id="rId66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Google Shape;403;p22"/>
              <p:cNvSpPr/>
              <p:nvPr>
                <p:custDataLst>
                  <p:tags r:id="rId67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Google Shape;366;p22"/>
            <p:cNvCxnSpPr/>
            <p:nvPr>
              <p:custDataLst>
                <p:tags r:id="rId68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直接连接符 40"/>
            <p:cNvCxnSpPr/>
            <p:nvPr/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69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3865245" y="4983480"/>
            <a:ext cx="722630" cy="661670"/>
            <a:chOff x="20967" y="11000"/>
            <a:chExt cx="1138" cy="1042"/>
          </a:xfrm>
        </p:grpSpPr>
        <p:grpSp>
          <p:nvGrpSpPr>
            <p:cNvPr id="47" name="组合 46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48" name="Google Shape;403;p22"/>
              <p:cNvSpPr/>
              <p:nvPr>
                <p:custDataLst>
                  <p:tags r:id="rId70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Google Shape;403;p22"/>
              <p:cNvSpPr/>
              <p:nvPr>
                <p:custDataLst>
                  <p:tags r:id="rId71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Google Shape;403;p22"/>
              <p:cNvSpPr/>
              <p:nvPr>
                <p:custDataLst>
                  <p:tags r:id="rId72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1" name="Google Shape;366;p22"/>
            <p:cNvCxnSpPr/>
            <p:nvPr>
              <p:custDataLst>
                <p:tags r:id="rId73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2" name="直接连接符 51"/>
            <p:cNvCxnSpPr/>
            <p:nvPr>
              <p:custDataLst>
                <p:tags r:id="rId74"/>
              </p:custDataLst>
            </p:nvPr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75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4639945" y="4983480"/>
            <a:ext cx="722630" cy="661670"/>
            <a:chOff x="20967" y="11000"/>
            <a:chExt cx="1138" cy="1042"/>
          </a:xfrm>
        </p:grpSpPr>
        <p:grpSp>
          <p:nvGrpSpPr>
            <p:cNvPr id="55" name="组合 54"/>
            <p:cNvGrpSpPr/>
            <p:nvPr/>
          </p:nvGrpSpPr>
          <p:grpSpPr>
            <a:xfrm>
              <a:off x="20967" y="11410"/>
              <a:ext cx="1139" cy="633"/>
              <a:chOff x="20830" y="11312"/>
              <a:chExt cx="1139" cy="633"/>
            </a:xfrm>
          </p:grpSpPr>
          <p:sp>
            <p:nvSpPr>
              <p:cNvPr id="56" name="Google Shape;403;p22"/>
              <p:cNvSpPr/>
              <p:nvPr>
                <p:custDataLst>
                  <p:tags r:id="rId76"/>
                </p:custDataLst>
              </p:nvPr>
            </p:nvSpPr>
            <p:spPr>
              <a:xfrm>
                <a:off x="21005" y="11312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Google Shape;403;p22"/>
              <p:cNvSpPr/>
              <p:nvPr>
                <p:custDataLst>
                  <p:tags r:id="rId77"/>
                </p:custDataLst>
              </p:nvPr>
            </p:nvSpPr>
            <p:spPr>
              <a:xfrm>
                <a:off x="20925" y="11429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Google Shape;403;p22"/>
              <p:cNvSpPr/>
              <p:nvPr>
                <p:custDataLst>
                  <p:tags r:id="rId78"/>
                </p:custDataLst>
              </p:nvPr>
            </p:nvSpPr>
            <p:spPr>
              <a:xfrm>
                <a:off x="20830" y="11548"/>
                <a:ext cx="964" cy="397"/>
              </a:xfrm>
              <a:prstGeom prst="rect">
                <a:avLst/>
              </a:prstGeom>
              <a:solidFill>
                <a:srgbClr val="FBFFDA"/>
              </a:solidFill>
              <a:ln w="19050" cap="flat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tx1"/>
                    </a:solidFill>
                  </a:rPr>
                  <a:t>Linear</a:t>
                </a:r>
                <a:endParaRPr lang="en-GB" sz="11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9" name="Google Shape;366;p22"/>
            <p:cNvCxnSpPr/>
            <p:nvPr>
              <p:custDataLst>
                <p:tags r:id="rId79"/>
              </p:custDataLst>
            </p:nvPr>
          </p:nvCxnSpPr>
          <p:spPr>
            <a:xfrm flipV="1">
              <a:off x="21486" y="11015"/>
              <a:ext cx="0" cy="63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" name="直接连接符 59"/>
            <p:cNvCxnSpPr/>
            <p:nvPr>
              <p:custDataLst>
                <p:tags r:id="rId80"/>
              </p:custDataLst>
            </p:nvPr>
          </p:nvCxnSpPr>
          <p:spPr>
            <a:xfrm flipV="1">
              <a:off x="21624" y="11000"/>
              <a:ext cx="0" cy="51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>
              <p:custDataLst>
                <p:tags r:id="rId81"/>
              </p:custDataLst>
            </p:nvPr>
          </p:nvCxnSpPr>
          <p:spPr>
            <a:xfrm flipV="1">
              <a:off x="21777" y="11018"/>
              <a:ext cx="0" cy="39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Google Shape;378;p22"/>
          <p:cNvSpPr/>
          <p:nvPr>
            <p:custDataLst>
              <p:tags r:id="rId82"/>
            </p:custDataLst>
          </p:nvPr>
        </p:nvSpPr>
        <p:spPr>
          <a:xfrm>
            <a:off x="3261995" y="4609465"/>
            <a:ext cx="1939290" cy="385445"/>
          </a:xfrm>
          <a:prstGeom prst="roundRect">
            <a:avLst>
              <a:gd name="adj" fmla="val 16667"/>
            </a:avLst>
          </a:prstGeom>
          <a:solidFill>
            <a:srgbClr val="E5D6F7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Scaled Dot-Product</a:t>
            </a:r>
            <a:endParaRPr lang="en-US" altLang="en-GB" sz="11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Attention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62" name="Google Shape;366;p22"/>
          <p:cNvCxnSpPr/>
          <p:nvPr>
            <p:custDataLst>
              <p:tags r:id="rId83"/>
            </p:custDataLst>
          </p:nvPr>
        </p:nvCxnSpPr>
        <p:spPr>
          <a:xfrm flipV="1">
            <a:off x="3447935" y="564578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66;p22"/>
          <p:cNvCxnSpPr/>
          <p:nvPr>
            <p:custDataLst>
              <p:tags r:id="rId84"/>
            </p:custDataLst>
          </p:nvPr>
        </p:nvCxnSpPr>
        <p:spPr>
          <a:xfrm flipV="1">
            <a:off x="4194695" y="564578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366;p22"/>
          <p:cNvCxnSpPr/>
          <p:nvPr>
            <p:custDataLst>
              <p:tags r:id="rId85"/>
            </p:custDataLst>
          </p:nvPr>
        </p:nvCxnSpPr>
        <p:spPr>
          <a:xfrm flipV="1">
            <a:off x="4969395" y="564578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文本框 64"/>
          <p:cNvSpPr txBox="1"/>
          <p:nvPr/>
        </p:nvSpPr>
        <p:spPr>
          <a:xfrm>
            <a:off x="3308350" y="604647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V</a:t>
            </a:r>
            <a:endParaRPr lang="en-US" altLang="zh-CN" sz="1000"/>
          </a:p>
        </p:txBody>
      </p:sp>
      <p:cxnSp>
        <p:nvCxnSpPr>
          <p:cNvPr id="68" name="直接连接符 67"/>
          <p:cNvCxnSpPr/>
          <p:nvPr>
            <p:custDataLst>
              <p:tags r:id="rId86"/>
            </p:custDataLst>
          </p:nvPr>
        </p:nvCxnSpPr>
        <p:spPr>
          <a:xfrm flipV="1">
            <a:off x="3446145" y="564657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87"/>
            </p:custDataLst>
          </p:nvPr>
        </p:nvSpPr>
        <p:spPr>
          <a:xfrm>
            <a:off x="4055110" y="604647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K</a:t>
            </a:r>
            <a:endParaRPr lang="en-US" altLang="zh-CN" sz="1000"/>
          </a:p>
        </p:txBody>
      </p:sp>
      <p:sp>
        <p:nvSpPr>
          <p:cNvPr id="67" name="文本框 66"/>
          <p:cNvSpPr txBox="1"/>
          <p:nvPr>
            <p:custDataLst>
              <p:tags r:id="rId88"/>
            </p:custDataLst>
          </p:nvPr>
        </p:nvSpPr>
        <p:spPr>
          <a:xfrm>
            <a:off x="4829810" y="604647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Q</a:t>
            </a:r>
            <a:endParaRPr lang="en-US" altLang="zh-CN" sz="1000"/>
          </a:p>
        </p:txBody>
      </p:sp>
      <p:cxnSp>
        <p:nvCxnSpPr>
          <p:cNvPr id="69" name="直接连接符 68"/>
          <p:cNvCxnSpPr/>
          <p:nvPr>
            <p:custDataLst>
              <p:tags r:id="rId89"/>
            </p:custDataLst>
          </p:nvPr>
        </p:nvCxnSpPr>
        <p:spPr>
          <a:xfrm flipV="1">
            <a:off x="4194810" y="564657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90"/>
            </p:custDataLst>
          </p:nvPr>
        </p:nvCxnSpPr>
        <p:spPr>
          <a:xfrm flipV="1">
            <a:off x="4969510" y="5646570"/>
            <a:ext cx="72390" cy="172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77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右中括号 72"/>
          <p:cNvSpPr/>
          <p:nvPr/>
        </p:nvSpPr>
        <p:spPr>
          <a:xfrm rot="2460000">
            <a:off x="5231765" y="4450715"/>
            <a:ext cx="86995" cy="384810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cxnSp>
        <p:nvCxnSpPr>
          <p:cNvPr id="74" name="直接连接符 73"/>
          <p:cNvCxnSpPr>
            <a:stCxn id="73" idx="2"/>
          </p:cNvCxnSpPr>
          <p:nvPr/>
        </p:nvCxnSpPr>
        <p:spPr>
          <a:xfrm flipV="1">
            <a:off x="5307965" y="4669790"/>
            <a:ext cx="125730" cy="19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91"/>
            </p:custDataLst>
          </p:nvPr>
        </p:nvSpPr>
        <p:spPr>
          <a:xfrm>
            <a:off x="5408295" y="4540885"/>
            <a:ext cx="208915" cy="205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h</a:t>
            </a:r>
            <a:endParaRPr lang="en-US" altLang="zh-CN" sz="1000"/>
          </a:p>
        </p:txBody>
      </p:sp>
      <p:sp>
        <p:nvSpPr>
          <p:cNvPr id="80" name="Google Shape;403;p22"/>
          <p:cNvSpPr/>
          <p:nvPr>
            <p:custDataLst>
              <p:tags r:id="rId92"/>
            </p:custDataLst>
          </p:nvPr>
        </p:nvSpPr>
        <p:spPr>
          <a:xfrm>
            <a:off x="3980815" y="3933190"/>
            <a:ext cx="706755" cy="252095"/>
          </a:xfrm>
          <a:prstGeom prst="rect">
            <a:avLst/>
          </a:prstGeom>
          <a:solidFill>
            <a:srgbClr val="C3D8F6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Concat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81" name="Google Shape;366;p22"/>
          <p:cNvCxnSpPr/>
          <p:nvPr>
            <p:custDataLst>
              <p:tags r:id="rId93"/>
            </p:custDataLst>
          </p:nvPr>
        </p:nvCxnSpPr>
        <p:spPr>
          <a:xfrm flipV="1">
            <a:off x="4334510" y="371729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366;p22"/>
          <p:cNvCxnSpPr>
            <a:endCxn id="80" idx="2"/>
          </p:cNvCxnSpPr>
          <p:nvPr>
            <p:custDataLst>
              <p:tags r:id="rId94"/>
            </p:custDataLst>
          </p:nvPr>
        </p:nvCxnSpPr>
        <p:spPr>
          <a:xfrm flipH="1" flipV="1">
            <a:off x="4334395" y="4185280"/>
            <a:ext cx="0" cy="42418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403;p22"/>
          <p:cNvSpPr/>
          <p:nvPr>
            <p:custDataLst>
              <p:tags r:id="rId95"/>
            </p:custDataLst>
          </p:nvPr>
        </p:nvSpPr>
        <p:spPr>
          <a:xfrm>
            <a:off x="4040505" y="3465195"/>
            <a:ext cx="596265" cy="252095"/>
          </a:xfrm>
          <a:prstGeom prst="rect">
            <a:avLst/>
          </a:prstGeom>
          <a:solidFill>
            <a:srgbClr val="FBFFDA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Linear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89" name="矩形标注 88"/>
          <p:cNvSpPr/>
          <p:nvPr/>
        </p:nvSpPr>
        <p:spPr>
          <a:xfrm rot="16200000">
            <a:off x="2675105" y="3504290"/>
            <a:ext cx="3204000" cy="2556000"/>
          </a:xfrm>
          <a:prstGeom prst="wedgeRectCallout">
            <a:avLst>
              <a:gd name="adj1" fmla="val -21044"/>
              <a:gd name="adj2" fmla="val 6823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0" name="Google Shape;366;p22"/>
          <p:cNvCxnSpPr/>
          <p:nvPr>
            <p:custDataLst>
              <p:tags r:id="rId96"/>
            </p:custDataLst>
          </p:nvPr>
        </p:nvCxnSpPr>
        <p:spPr>
          <a:xfrm flipV="1">
            <a:off x="4334510" y="3254375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矩形 90"/>
          <p:cNvSpPr/>
          <p:nvPr/>
        </p:nvSpPr>
        <p:spPr>
          <a:xfrm>
            <a:off x="2999105" y="2837180"/>
            <a:ext cx="2566670" cy="342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Multi-head attention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cxnSp>
        <p:nvCxnSpPr>
          <p:cNvPr id="94" name="Google Shape;366;p22"/>
          <p:cNvCxnSpPr/>
          <p:nvPr>
            <p:custDataLst>
              <p:tags r:id="rId97"/>
            </p:custDataLst>
          </p:nvPr>
        </p:nvCxnSpPr>
        <p:spPr>
          <a:xfrm flipV="1">
            <a:off x="1146060" y="4833615"/>
            <a:ext cx="0" cy="228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366;p22"/>
          <p:cNvCxnSpPr/>
          <p:nvPr>
            <p:custDataLst>
              <p:tags r:id="rId98"/>
            </p:custDataLst>
          </p:nvPr>
        </p:nvCxnSpPr>
        <p:spPr>
          <a:xfrm flipV="1">
            <a:off x="1617230" y="670623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366;p22"/>
          <p:cNvCxnSpPr/>
          <p:nvPr>
            <p:custDataLst>
              <p:tags r:id="rId99"/>
            </p:custDataLst>
          </p:nvPr>
        </p:nvCxnSpPr>
        <p:spPr>
          <a:xfrm flipV="1">
            <a:off x="1919490" y="6706230"/>
            <a:ext cx="0" cy="40068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本框 96"/>
          <p:cNvSpPr txBox="1"/>
          <p:nvPr>
            <p:custDataLst>
              <p:tags r:id="rId100"/>
            </p:custDataLst>
          </p:nvPr>
        </p:nvSpPr>
        <p:spPr>
          <a:xfrm>
            <a:off x="1006475" y="710692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V</a:t>
            </a:r>
            <a:endParaRPr lang="en-US" altLang="zh-CN" sz="1000"/>
          </a:p>
        </p:txBody>
      </p:sp>
      <p:sp>
        <p:nvSpPr>
          <p:cNvPr id="99" name="文本框 98"/>
          <p:cNvSpPr txBox="1"/>
          <p:nvPr>
            <p:custDataLst>
              <p:tags r:id="rId101"/>
            </p:custDataLst>
          </p:nvPr>
        </p:nvSpPr>
        <p:spPr>
          <a:xfrm>
            <a:off x="1477645" y="710692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K</a:t>
            </a:r>
            <a:endParaRPr lang="en-US" altLang="zh-CN" sz="1000"/>
          </a:p>
        </p:txBody>
      </p:sp>
      <p:sp>
        <p:nvSpPr>
          <p:cNvPr id="100" name="文本框 99"/>
          <p:cNvSpPr txBox="1"/>
          <p:nvPr>
            <p:custDataLst>
              <p:tags r:id="rId102"/>
            </p:custDataLst>
          </p:nvPr>
        </p:nvSpPr>
        <p:spPr>
          <a:xfrm>
            <a:off x="1779905" y="7106920"/>
            <a:ext cx="279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Q</a:t>
            </a:r>
            <a:endParaRPr lang="en-US" altLang="zh-CN" sz="1000"/>
          </a:p>
        </p:txBody>
      </p:sp>
      <p:sp>
        <p:nvSpPr>
          <p:cNvPr id="106" name="Google Shape;403;p22"/>
          <p:cNvSpPr/>
          <p:nvPr>
            <p:custDataLst>
              <p:tags r:id="rId103"/>
            </p:custDataLst>
          </p:nvPr>
        </p:nvSpPr>
        <p:spPr>
          <a:xfrm>
            <a:off x="1263650" y="5523230"/>
            <a:ext cx="951230" cy="252095"/>
          </a:xfrm>
          <a:prstGeom prst="roundRect">
            <a:avLst/>
          </a:prstGeom>
          <a:solidFill>
            <a:srgbClr val="B6D8A9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Mask (opt.)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107" name="Google Shape;366;p22"/>
          <p:cNvCxnSpPr/>
          <p:nvPr>
            <p:custDataLst>
              <p:tags r:id="rId104"/>
            </p:custDataLst>
          </p:nvPr>
        </p:nvCxnSpPr>
        <p:spPr>
          <a:xfrm flipV="1">
            <a:off x="1757045" y="530733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403;p22"/>
          <p:cNvSpPr/>
          <p:nvPr>
            <p:custDataLst>
              <p:tags r:id="rId105"/>
            </p:custDataLst>
          </p:nvPr>
        </p:nvSpPr>
        <p:spPr>
          <a:xfrm>
            <a:off x="1399540" y="5055235"/>
            <a:ext cx="735330" cy="252095"/>
          </a:xfrm>
          <a:prstGeom prst="roundRect">
            <a:avLst/>
          </a:prstGeom>
          <a:solidFill>
            <a:srgbClr val="FEDD8E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SoftMax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10" name="矩形标注 109"/>
          <p:cNvSpPr/>
          <p:nvPr>
            <p:custDataLst>
              <p:tags r:id="rId106"/>
            </p:custDataLst>
          </p:nvPr>
        </p:nvSpPr>
        <p:spPr>
          <a:xfrm rot="16200000">
            <a:off x="95885" y="4739640"/>
            <a:ext cx="3012440" cy="2211070"/>
          </a:xfrm>
          <a:prstGeom prst="wedgeRectCallout">
            <a:avLst>
              <a:gd name="adj1" fmla="val 35037"/>
              <a:gd name="adj2" fmla="val 72616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1" name="Google Shape;366;p22"/>
          <p:cNvCxnSpPr/>
          <p:nvPr>
            <p:custDataLst>
              <p:tags r:id="rId107"/>
            </p:custDataLst>
          </p:nvPr>
        </p:nvCxnSpPr>
        <p:spPr>
          <a:xfrm flipV="1">
            <a:off x="1757045" y="4820285"/>
            <a:ext cx="0" cy="230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矩形 111"/>
          <p:cNvSpPr/>
          <p:nvPr>
            <p:custDataLst>
              <p:tags r:id="rId108"/>
            </p:custDataLst>
          </p:nvPr>
        </p:nvSpPr>
        <p:spPr>
          <a:xfrm>
            <a:off x="462915" y="4044950"/>
            <a:ext cx="2260800" cy="3238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Scaled dot-product attention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grpSp>
        <p:nvGrpSpPr>
          <p:cNvPr id="349" name="Google Shape;349;p22"/>
          <p:cNvGrpSpPr/>
          <p:nvPr/>
        </p:nvGrpSpPr>
        <p:grpSpPr>
          <a:xfrm>
            <a:off x="7040602" y="6141816"/>
            <a:ext cx="323668" cy="320833"/>
            <a:chOff x="7687999" y="1673849"/>
            <a:chExt cx="407181" cy="385200"/>
          </a:xfrm>
          <a:solidFill>
            <a:schemeClr val="bg2">
              <a:lumMod val="95000"/>
            </a:schemeClr>
          </a:solidFill>
        </p:grpSpPr>
        <p:sp>
          <p:nvSpPr>
            <p:cNvPr id="350" name="Google Shape;350;p22"/>
            <p:cNvSpPr/>
            <p:nvPr>
              <p:custDataLst>
                <p:tags r:id="rId109"/>
              </p:custDataLst>
            </p:nvPr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>
              <p:custDataLst>
                <p:tags r:id="rId110"/>
              </p:custDataLst>
            </p:nvPr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3" name="Google Shape;403;p22"/>
          <p:cNvSpPr/>
          <p:nvPr>
            <p:custDataLst>
              <p:tags r:id="rId111"/>
            </p:custDataLst>
          </p:nvPr>
        </p:nvSpPr>
        <p:spPr>
          <a:xfrm>
            <a:off x="1323340" y="6454140"/>
            <a:ext cx="890905" cy="252095"/>
          </a:xfrm>
          <a:prstGeom prst="roundRect">
            <a:avLst/>
          </a:prstGeom>
          <a:solidFill>
            <a:srgbClr val="F6B0A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MatMul</a:t>
            </a:r>
            <a:endParaRPr lang="en-US" altLang="en-GB" sz="1100">
              <a:solidFill>
                <a:schemeClr val="tx1"/>
              </a:solidFill>
            </a:endParaRPr>
          </a:p>
        </p:txBody>
      </p:sp>
      <p:sp>
        <p:nvSpPr>
          <p:cNvPr id="114" name="Google Shape;403;p22"/>
          <p:cNvSpPr/>
          <p:nvPr>
            <p:custDataLst>
              <p:tags r:id="rId112"/>
            </p:custDataLst>
          </p:nvPr>
        </p:nvSpPr>
        <p:spPr>
          <a:xfrm>
            <a:off x="1399540" y="5989320"/>
            <a:ext cx="739140" cy="252095"/>
          </a:xfrm>
          <a:prstGeom prst="roundRect">
            <a:avLst/>
          </a:prstGeom>
          <a:solidFill>
            <a:srgbClr val="BFE6FA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Scale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115" name="Google Shape;366;p22"/>
          <p:cNvCxnSpPr/>
          <p:nvPr>
            <p:custDataLst>
              <p:tags r:id="rId113"/>
            </p:custDataLst>
          </p:nvPr>
        </p:nvCxnSpPr>
        <p:spPr>
          <a:xfrm flipV="1">
            <a:off x="1756930" y="624141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366;p22"/>
          <p:cNvCxnSpPr/>
          <p:nvPr>
            <p:custDataLst>
              <p:tags r:id="rId114"/>
            </p:custDataLst>
          </p:nvPr>
        </p:nvCxnSpPr>
        <p:spPr>
          <a:xfrm flipV="1">
            <a:off x="1756930" y="5775320"/>
            <a:ext cx="0" cy="216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403;p22"/>
          <p:cNvSpPr/>
          <p:nvPr>
            <p:custDataLst>
              <p:tags r:id="rId115"/>
            </p:custDataLst>
          </p:nvPr>
        </p:nvSpPr>
        <p:spPr>
          <a:xfrm>
            <a:off x="968375" y="4568190"/>
            <a:ext cx="951230" cy="252095"/>
          </a:xfrm>
          <a:prstGeom prst="roundRect">
            <a:avLst/>
          </a:prstGeom>
          <a:solidFill>
            <a:srgbClr val="F6B0A4"/>
          </a:solidFill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100">
                <a:solidFill>
                  <a:schemeClr val="tx1"/>
                </a:solidFill>
              </a:rPr>
              <a:t>MatMul</a:t>
            </a:r>
            <a:endParaRPr lang="en-US" altLang="en-GB" sz="1100">
              <a:solidFill>
                <a:schemeClr val="tx1"/>
              </a:solidFill>
            </a:endParaRPr>
          </a:p>
        </p:txBody>
      </p:sp>
      <p:cxnSp>
        <p:nvCxnSpPr>
          <p:cNvPr id="118" name="Google Shape;366;p22"/>
          <p:cNvCxnSpPr/>
          <p:nvPr>
            <p:custDataLst>
              <p:tags r:id="rId116"/>
            </p:custDataLst>
          </p:nvPr>
        </p:nvCxnSpPr>
        <p:spPr>
          <a:xfrm flipV="1">
            <a:off x="1443990" y="4388485"/>
            <a:ext cx="0" cy="180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文本框 15"/>
          <p:cNvSpPr txBox="1"/>
          <p:nvPr/>
        </p:nvSpPr>
        <p:spPr>
          <a:xfrm>
            <a:off x="3178810" y="1773555"/>
            <a:ext cx="2260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Transformer-Encoder</a:t>
            </a:r>
            <a:endParaRPr lang="en-US" altLang="zh-CN" sz="1600"/>
          </a:p>
        </p:txBody>
      </p:sp>
      <p:sp>
        <p:nvSpPr>
          <p:cNvPr id="18" name="文本框 17"/>
          <p:cNvSpPr txBox="1"/>
          <p:nvPr>
            <p:custDataLst>
              <p:tags r:id="rId117"/>
            </p:custDataLst>
          </p:nvPr>
        </p:nvSpPr>
        <p:spPr>
          <a:xfrm>
            <a:off x="8542020" y="1773555"/>
            <a:ext cx="2173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Transformer-Decoder</a:t>
            </a:r>
            <a:endParaRPr lang="en-US" altLang="zh-CN" sz="1600"/>
          </a:p>
        </p:txBody>
      </p:sp>
      <p:cxnSp>
        <p:nvCxnSpPr>
          <p:cNvPr id="19" name="直接连接符 18"/>
          <p:cNvCxnSpPr/>
          <p:nvPr/>
        </p:nvCxnSpPr>
        <p:spPr>
          <a:xfrm>
            <a:off x="8157210" y="1807210"/>
            <a:ext cx="11430" cy="5950585"/>
          </a:xfrm>
          <a:prstGeom prst="line">
            <a:avLst/>
          </a:prstGeom>
          <a:ln w="9525" cmpd="sng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22"/>
          <p:cNvCxnSpPr/>
          <p:nvPr/>
        </p:nvCxnSpPr>
        <p:spPr>
          <a:xfrm rot="5400000" flipH="1">
            <a:off x="6830939" y="2926418"/>
            <a:ext cx="966914" cy="1325438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6" name="Google Shape;346;p22"/>
          <p:cNvGrpSpPr/>
          <p:nvPr/>
        </p:nvGrpSpPr>
        <p:grpSpPr>
          <a:xfrm>
            <a:off x="7755126" y="6518107"/>
            <a:ext cx="447762" cy="451961"/>
            <a:chOff x="2372506" y="3438683"/>
            <a:chExt cx="255900" cy="258300"/>
          </a:xfrm>
        </p:grpSpPr>
        <p:pic>
          <p:nvPicPr>
            <p:cNvPr id="347" name="Google Shape;347;p22" descr="+" title="MathEquation,#58585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50">
                <a:solidFill>
                  <a:srgbClr val="666666"/>
                </a:solidFill>
              </a:endParaRPr>
            </a:p>
          </p:txBody>
        </p:sp>
      </p:grpSp>
      <p:grpSp>
        <p:nvGrpSpPr>
          <p:cNvPr id="349" name="Google Shape;349;p22"/>
          <p:cNvGrpSpPr/>
          <p:nvPr/>
        </p:nvGrpSpPr>
        <p:grpSpPr>
          <a:xfrm>
            <a:off x="6887066" y="6463397"/>
            <a:ext cx="566339" cy="561379"/>
            <a:chOff x="7687999" y="1673849"/>
            <a:chExt cx="407181" cy="385200"/>
          </a:xfrm>
        </p:grpSpPr>
        <p:sp>
          <p:nvSpPr>
            <p:cNvPr id="350" name="Google Shape;350;p2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50"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52" name="Google Shape;352;p22"/>
          <p:cNvSpPr txBox="1"/>
          <p:nvPr/>
        </p:nvSpPr>
        <p:spPr>
          <a:xfrm>
            <a:off x="4594142" y="6237432"/>
            <a:ext cx="2859272" cy="31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9971" tIns="159971" rIns="159971" bIns="159971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25">
                <a:solidFill>
                  <a:schemeClr val="dk2"/>
                </a:solidFill>
              </a:rPr>
              <a:t>Positional </a:t>
            </a:r>
            <a:endParaRPr sz="1925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25">
                <a:solidFill>
                  <a:schemeClr val="dk2"/>
                </a:solidFill>
              </a:rPr>
              <a:t>Encoding</a:t>
            </a:r>
            <a:endParaRPr sz="1925">
              <a:solidFill>
                <a:schemeClr val="dk2"/>
              </a:solidFill>
            </a:endParaRPr>
          </a:p>
        </p:txBody>
      </p:sp>
      <p:cxnSp>
        <p:nvCxnSpPr>
          <p:cNvPr id="353" name="Google Shape;353;p22"/>
          <p:cNvCxnSpPr>
            <a:stCxn id="348" idx="2"/>
            <a:endCxn id="350" idx="6"/>
          </p:cNvCxnSpPr>
          <p:nvPr/>
        </p:nvCxnSpPr>
        <p:spPr>
          <a:xfrm rot="10800000">
            <a:off x="7453293" y="6744087"/>
            <a:ext cx="30183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11068360" y="1191276"/>
            <a:ext cx="3673432" cy="7720987"/>
            <a:chOff x="2211875" y="849675"/>
            <a:chExt cx="2099400" cy="4412615"/>
          </a:xfrm>
        </p:grpSpPr>
        <p:sp>
          <p:nvSpPr>
            <p:cNvPr id="355" name="Google Shape;355;p22"/>
            <p:cNvSpPr/>
            <p:nvPr/>
          </p:nvSpPr>
          <p:spPr>
            <a:xfrm>
              <a:off x="2211875" y="849675"/>
              <a:ext cx="2099400" cy="2814300"/>
            </a:xfrm>
            <a:prstGeom prst="round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50"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Masked</a:t>
              </a:r>
              <a:endParaRPr sz="192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Multi-Head</a:t>
              </a:r>
              <a:endParaRPr sz="192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Attention</a:t>
              </a:r>
              <a:endParaRPr sz="1925">
                <a:solidFill>
                  <a:srgbClr val="666666"/>
                </a:solidFill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Add &amp; Norm</a:t>
              </a:r>
              <a:endParaRPr sz="1925">
                <a:solidFill>
                  <a:srgbClr val="666666"/>
                </a:solidFill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Output</a:t>
              </a:r>
              <a:endParaRPr sz="192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Embedding</a:t>
              </a:r>
              <a:endParaRPr sz="1925">
                <a:solidFill>
                  <a:srgbClr val="666666"/>
                </a:solidFill>
              </a:endParaRPr>
            </a:p>
          </p:txBody>
        </p:sp>
        <p:cxnSp>
          <p:nvCxnSpPr>
            <p:cNvPr id="359" name="Google Shape;359;p22"/>
            <p:cNvCxnSpPr>
              <a:stCxn id="360" idx="0"/>
              <a:endCxn id="358" idx="2"/>
            </p:cNvCxnSpPr>
            <p:nvPr/>
          </p:nvCxnSpPr>
          <p:spPr>
            <a:xfrm flipV="1">
              <a:off x="3220775" y="4816800"/>
              <a:ext cx="4445" cy="170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>
              <a:endCxn id="356" idx="2"/>
            </p:cNvCxnSpPr>
            <p:nvPr/>
          </p:nvCxnSpPr>
          <p:spPr>
            <a:xfrm rot="10800000">
              <a:off x="3223550" y="3544000"/>
              <a:ext cx="0" cy="37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698631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Multi-Head</a:t>
              </a:r>
              <a:endParaRPr sz="192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Attention</a:t>
              </a:r>
              <a:endParaRPr sz="1925">
                <a:solidFill>
                  <a:srgbClr val="666666"/>
                </a:solidFill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Add &amp; Norm</a:t>
              </a:r>
              <a:endParaRPr sz="1925">
                <a:solidFill>
                  <a:srgbClr val="666666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/>
          </p:nvSpPr>
          <p:spPr>
            <a:xfrm>
              <a:off x="2432220" y="4987970"/>
              <a:ext cx="1576705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9971" tIns="159971" rIns="159971" bIns="159971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chemeClr val="tx1"/>
                  </a:solidFill>
                </a:rPr>
                <a:t>Outputs</a:t>
              </a:r>
              <a:endParaRPr lang="en-GB" sz="1925">
                <a:solidFill>
                  <a:schemeClr val="tx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chemeClr val="tx1"/>
                  </a:solidFill>
                </a:rPr>
                <a:t>(shifted right)</a:t>
              </a:r>
              <a:endParaRPr lang="en-GB" sz="1925">
                <a:solidFill>
                  <a:schemeClr val="tx1"/>
                </a:solidFill>
              </a:endParaRPr>
            </a:p>
          </p:txBody>
        </p:sp>
      </p:grpSp>
      <p:grpSp>
        <p:nvGrpSpPr>
          <p:cNvPr id="368" name="Google Shape;368;p22"/>
          <p:cNvGrpSpPr/>
          <p:nvPr/>
        </p:nvGrpSpPr>
        <p:grpSpPr>
          <a:xfrm>
            <a:off x="12609816" y="6518128"/>
            <a:ext cx="447762" cy="451961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50">
                <a:solidFill>
                  <a:srgbClr val="666666"/>
                </a:solidFill>
              </a:endParaRPr>
            </a:p>
          </p:txBody>
        </p:sp>
      </p:grpSp>
      <p:cxnSp>
        <p:nvCxnSpPr>
          <p:cNvPr id="371" name="Google Shape;371;p22"/>
          <p:cNvCxnSpPr>
            <a:stCxn id="358" idx="0"/>
            <a:endCxn id="370" idx="4"/>
          </p:cNvCxnSpPr>
          <p:nvPr/>
        </p:nvCxnSpPr>
        <p:spPr>
          <a:xfrm flipH="1" flipV="1">
            <a:off x="12834438" y="6969818"/>
            <a:ext cx="7778" cy="4011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13302929" y="6463420"/>
            <a:ext cx="566260" cy="561379"/>
            <a:chOff x="6555655" y="1673849"/>
            <a:chExt cx="407124" cy="385200"/>
          </a:xfrm>
        </p:grpSpPr>
        <p:sp>
          <p:nvSpPr>
            <p:cNvPr id="373" name="Google Shape;373;p22"/>
            <p:cNvSpPr/>
            <p:nvPr/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50"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/>
        </p:nvSpPr>
        <p:spPr>
          <a:xfrm>
            <a:off x="13362899" y="6237411"/>
            <a:ext cx="2859272" cy="31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9971" tIns="159971" rIns="159971" bIns="159971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25">
                <a:solidFill>
                  <a:schemeClr val="dk2"/>
                </a:solidFill>
              </a:rPr>
              <a:t>Positional </a:t>
            </a:r>
            <a:endParaRPr sz="1925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25">
                <a:solidFill>
                  <a:schemeClr val="dk2"/>
                </a:solidFill>
              </a:rPr>
              <a:t>Encoding</a:t>
            </a:r>
            <a:endParaRPr sz="1925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6158903" y="2727690"/>
            <a:ext cx="3349552" cy="6272165"/>
            <a:chOff x="2179100" y="1727750"/>
            <a:chExt cx="1914300" cy="3584600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ound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50"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Multi-Head</a:t>
              </a:r>
              <a:endParaRPr sz="192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Attention</a:t>
              </a:r>
              <a:endParaRPr sz="1925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Add &amp; Norm</a:t>
              </a:r>
              <a:endParaRPr sz="1925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Input</a:t>
              </a:r>
              <a:endParaRPr sz="192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Embedding</a:t>
              </a:r>
              <a:endParaRPr sz="1925">
                <a:solidFill>
                  <a:srgbClr val="666666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/>
          </p:nvCxnSpPr>
          <p:spPr>
            <a:xfrm rot="10800000">
              <a:off x="3219300" y="4817300"/>
              <a:ext cx="4500" cy="23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00FFFF"/>
                </a:gs>
                <a:gs pos="100000">
                  <a:srgbClr val="B0DAF1"/>
                </a:gs>
              </a:gsLst>
              <a:lin ang="0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Feed</a:t>
              </a:r>
              <a:endParaRPr sz="192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Forward</a:t>
              </a:r>
              <a:endParaRPr sz="1925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9971" tIns="159971" rIns="159971" bIns="159971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666666"/>
                  </a:solidFill>
                </a:rPr>
                <a:t>Add &amp; Norm</a:t>
              </a:r>
              <a:endParaRPr sz="1925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9" name="Google Shape;389;p22"/>
            <p:cNvSpPr txBox="1"/>
            <p:nvPr/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9971" tIns="159971" rIns="159971" bIns="159971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25">
                  <a:solidFill>
                    <a:srgbClr val="999999"/>
                  </a:solidFill>
                </a:rPr>
                <a:t>Inputs</a:t>
              </a:r>
              <a:endParaRPr sz="1925">
                <a:solidFill>
                  <a:srgbClr val="999999"/>
                </a:solidFill>
              </a:endParaRPr>
            </a:p>
          </p:txBody>
        </p:sp>
      </p:grpSp>
      <p:sp>
        <p:nvSpPr>
          <p:cNvPr id="390" name="Google Shape;390;p22"/>
          <p:cNvSpPr/>
          <p:nvPr/>
        </p:nvSpPr>
        <p:spPr>
          <a:xfrm>
            <a:off x="11508248" y="1907493"/>
            <a:ext cx="2650876" cy="6740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1" tIns="159971" rIns="159971" bIns="1599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25">
                <a:solidFill>
                  <a:srgbClr val="666666"/>
                </a:solidFill>
              </a:rPr>
              <a:t>Feed</a:t>
            </a:r>
            <a:endParaRPr sz="1925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25">
                <a:solidFill>
                  <a:srgbClr val="666666"/>
                </a:solidFill>
              </a:rPr>
              <a:t>Forward</a:t>
            </a:r>
            <a:endParaRPr sz="1925">
              <a:solidFill>
                <a:srgbClr val="666666"/>
              </a:solidFill>
            </a:endParaRPr>
          </a:p>
        </p:txBody>
      </p:sp>
      <p:cxnSp>
        <p:nvCxnSpPr>
          <p:cNvPr id="391" name="Google Shape;391;p22"/>
          <p:cNvCxnSpPr>
            <a:stCxn id="370" idx="0"/>
            <a:endCxn id="357" idx="3"/>
          </p:cNvCxnSpPr>
          <p:nvPr/>
        </p:nvCxnSpPr>
        <p:spPr>
          <a:xfrm rot="16200000">
            <a:off x="12572462" y="4926033"/>
            <a:ext cx="1853303" cy="1329979"/>
          </a:xfrm>
          <a:prstGeom prst="bentConnector4">
            <a:avLst>
              <a:gd name="adj1" fmla="val 45414"/>
              <a:gd name="adj2" fmla="val 1312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2"/>
          <p:cNvCxnSpPr>
            <a:stCxn id="386" idx="0"/>
          </p:cNvCxnSpPr>
          <p:nvPr/>
        </p:nvCxnSpPr>
        <p:spPr>
          <a:xfrm rot="-5400000" flipH="1">
            <a:off x="9385098" y="1503125"/>
            <a:ext cx="1483441" cy="4281296"/>
          </a:xfrm>
          <a:prstGeom prst="bentConnector4">
            <a:avLst>
              <a:gd name="adj1" fmla="val -28087"/>
              <a:gd name="adj2" fmla="val 65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/>
        </p:nvCxnSpPr>
        <p:spPr>
          <a:xfrm rot="10800000" flipH="1">
            <a:off x="12255305" y="4048316"/>
            <a:ext cx="1050" cy="3391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>
            <a:stCxn id="348" idx="0"/>
            <a:endCxn id="378" idx="2"/>
          </p:cNvCxnSpPr>
          <p:nvPr/>
        </p:nvCxnSpPr>
        <p:spPr>
          <a:xfrm rot="10800000" flipH="1">
            <a:off x="7979006" y="5630457"/>
            <a:ext cx="7349" cy="887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>
            <a:stCxn id="380" idx="0"/>
            <a:endCxn id="348" idx="4"/>
          </p:cNvCxnSpPr>
          <p:nvPr/>
        </p:nvCxnSpPr>
        <p:spPr>
          <a:xfrm rot="10800000">
            <a:off x="7978996" y="6969879"/>
            <a:ext cx="0" cy="4010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/>
        </p:nvCxnSpPr>
        <p:spPr>
          <a:xfrm rot="10800000" flipH="1">
            <a:off x="11889169" y="4048316"/>
            <a:ext cx="1050" cy="3391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/>
        </p:nvSpPr>
        <p:spPr>
          <a:xfrm>
            <a:off x="11508248" y="1446171"/>
            <a:ext cx="2650876" cy="343302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1" tIns="159971" rIns="159971" bIns="1599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25">
                <a:solidFill>
                  <a:srgbClr val="666666"/>
                </a:solidFill>
              </a:rPr>
              <a:t>Add &amp; Norm</a:t>
            </a:r>
            <a:endParaRPr sz="1925">
              <a:solidFill>
                <a:srgbClr val="666666"/>
              </a:solidFill>
            </a:endParaRPr>
          </a:p>
        </p:txBody>
      </p:sp>
      <p:cxnSp>
        <p:nvCxnSpPr>
          <p:cNvPr id="398" name="Google Shape;398;p22"/>
          <p:cNvCxnSpPr/>
          <p:nvPr/>
        </p:nvCxnSpPr>
        <p:spPr>
          <a:xfrm rot="5400000" flipH="1">
            <a:off x="6830939" y="2926418"/>
            <a:ext cx="966914" cy="1325438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stCxn id="365" idx="0"/>
            <a:endCxn id="390" idx="2"/>
          </p:cNvCxnSpPr>
          <p:nvPr/>
        </p:nvCxnSpPr>
        <p:spPr>
          <a:xfrm flipH="1" flipV="1">
            <a:off x="12833835" y="2582058"/>
            <a:ext cx="4444" cy="3199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/>
        </p:nvCxnSpPr>
        <p:spPr>
          <a:xfrm>
            <a:off x="12833686" y="1789472"/>
            <a:ext cx="0" cy="1181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>
            <a:endCxn id="365" idx="3"/>
          </p:cNvCxnSpPr>
          <p:nvPr/>
        </p:nvCxnSpPr>
        <p:spPr>
          <a:xfrm rot="10800000" flipH="1">
            <a:off x="12836179" y="3074815"/>
            <a:ext cx="1327538" cy="1278195"/>
          </a:xfrm>
          <a:prstGeom prst="bentConnector3">
            <a:avLst>
              <a:gd name="adj1" fmla="val 1313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/>
        </p:nvCxnSpPr>
        <p:spPr>
          <a:xfrm rot="10800000" flipH="1">
            <a:off x="12836552" y="1618215"/>
            <a:ext cx="1324388" cy="1143814"/>
          </a:xfrm>
          <a:prstGeom prst="bentConnector3">
            <a:avLst>
              <a:gd name="adj1" fmla="val 1308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/>
        </p:nvSpPr>
        <p:spPr>
          <a:xfrm>
            <a:off x="11508248" y="766371"/>
            <a:ext cx="2650876" cy="343302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1" tIns="159971" rIns="159971" bIns="1599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25">
                <a:solidFill>
                  <a:srgbClr val="666666"/>
                </a:solidFill>
              </a:rPr>
              <a:t>Linear</a:t>
            </a:r>
            <a:endParaRPr sz="1925">
              <a:solidFill>
                <a:srgbClr val="666666"/>
              </a:solidFill>
            </a:endParaRPr>
          </a:p>
        </p:txBody>
      </p:sp>
      <p:sp>
        <p:nvSpPr>
          <p:cNvPr id="404" name="Google Shape;404;p22"/>
          <p:cNvSpPr/>
          <p:nvPr/>
        </p:nvSpPr>
        <p:spPr>
          <a:xfrm>
            <a:off x="11508248" y="187049"/>
            <a:ext cx="2650876" cy="343302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1" tIns="159971" rIns="159971" bIns="1599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25">
                <a:solidFill>
                  <a:srgbClr val="666666"/>
                </a:solidFill>
              </a:rPr>
              <a:t>Softmax</a:t>
            </a:r>
            <a:endParaRPr sz="1925">
              <a:solidFill>
                <a:srgbClr val="666666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/>
        </p:nvCxnSpPr>
        <p:spPr>
          <a:xfrm rot="10800000">
            <a:off x="12833686" y="1109693"/>
            <a:ext cx="0" cy="336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/>
        </p:nvCxnSpPr>
        <p:spPr>
          <a:xfrm>
            <a:off x="12833686" y="530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2"/>
          <p:cNvCxnSpPr>
            <a:stCxn id="404" idx="2"/>
            <a:endCxn id="403" idx="0"/>
          </p:cNvCxnSpPr>
          <p:nvPr/>
        </p:nvCxnSpPr>
        <p:spPr>
          <a:xfrm>
            <a:off x="12833686" y="530350"/>
            <a:ext cx="0" cy="2362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/>
        </p:nvCxnSpPr>
        <p:spPr>
          <a:xfrm>
            <a:off x="13057577" y="670489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>
            <a:stCxn id="370" idx="6"/>
            <a:endCxn id="373" idx="2"/>
          </p:cNvCxnSpPr>
          <p:nvPr/>
        </p:nvCxnSpPr>
        <p:spPr>
          <a:xfrm>
            <a:off x="13057577" y="6744108"/>
            <a:ext cx="24514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/>
          <p:nvPr>
            <p:custDataLst>
              <p:tags r:id="rId2"/>
            </p:custDataLst>
          </p:nvPr>
        </p:nvSpPr>
        <p:spPr>
          <a:xfrm>
            <a:off x="48901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81_85E1)YQ6087IR`EC[7E9"/>
          <p:cNvPicPr>
            <a:picLocks noChangeAspect="1"/>
          </p:cNvPicPr>
          <p:nvPr/>
        </p:nvPicPr>
        <p:blipFill>
          <a:blip r:embed="rId1"/>
          <a:srcRect t="3672"/>
          <a:stretch>
            <a:fillRect/>
          </a:stretch>
        </p:blipFill>
        <p:spPr>
          <a:xfrm>
            <a:off x="367665" y="168275"/>
            <a:ext cx="15065375" cy="876363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948680" y="399415"/>
            <a:ext cx="0" cy="806069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0271125" y="399415"/>
            <a:ext cx="27305" cy="8027035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762500" y="5012055"/>
            <a:ext cx="5555615" cy="2643505"/>
          </a:xfrm>
          <a:prstGeom prst="roundRect">
            <a:avLst/>
          </a:prstGeom>
          <a:solidFill>
            <a:srgbClr val="E7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3" name="流程图: 可选过程 2"/>
          <p:cNvSpPr/>
          <p:nvPr/>
        </p:nvSpPr>
        <p:spPr>
          <a:xfrm>
            <a:off x="263309" y="5373549"/>
            <a:ext cx="1969055" cy="1592609"/>
          </a:xfrm>
          <a:prstGeom prst="flowChartAlternateProcess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2" name="流程图: 可选过程 1"/>
          <p:cNvSpPr/>
          <p:nvPr/>
        </p:nvSpPr>
        <p:spPr>
          <a:xfrm>
            <a:off x="208173" y="2359444"/>
            <a:ext cx="1969055" cy="1592609"/>
          </a:xfrm>
          <a:prstGeom prst="flowChartAlternateProcess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" name="流程图: 可选过程 7"/>
          <p:cNvSpPr/>
          <p:nvPr/>
        </p:nvSpPr>
        <p:spPr>
          <a:xfrm>
            <a:off x="2492483" y="1842804"/>
            <a:ext cx="1789071" cy="261864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" name="流程图: 可选过程 8"/>
          <p:cNvSpPr/>
          <p:nvPr/>
        </p:nvSpPr>
        <p:spPr>
          <a:xfrm>
            <a:off x="2492483" y="4849939"/>
            <a:ext cx="1789071" cy="261864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0" name="文本框 9"/>
          <p:cNvSpPr txBox="1"/>
          <p:nvPr/>
        </p:nvSpPr>
        <p:spPr>
          <a:xfrm>
            <a:off x="1868242" y="1842804"/>
            <a:ext cx="3036920" cy="5171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Data </a:t>
            </a:r>
            <a:endParaRPr lang="en-US" altLang="zh-CN" sz="1795" b="1"/>
          </a:p>
          <a:p>
            <a:pPr algn="ctr"/>
            <a:r>
              <a:rPr lang="en-US" altLang="zh-CN" sz="1795" b="1"/>
              <a:t>Augmentation</a:t>
            </a:r>
            <a:endParaRPr lang="en-US" altLang="zh-CN" sz="1795" b="1"/>
          </a:p>
        </p:txBody>
      </p:sp>
      <p:sp>
        <p:nvSpPr>
          <p:cNvPr id="11" name="文本框 10"/>
          <p:cNvSpPr txBox="1"/>
          <p:nvPr/>
        </p:nvSpPr>
        <p:spPr>
          <a:xfrm>
            <a:off x="1868875" y="4921552"/>
            <a:ext cx="3036920" cy="5171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ms-testing</a:t>
            </a:r>
            <a:endParaRPr lang="en-US" altLang="zh-CN" sz="1795" b="1"/>
          </a:p>
        </p:txBody>
      </p:sp>
      <p:sp>
        <p:nvSpPr>
          <p:cNvPr id="15" name="流程图: 可选过程 14"/>
          <p:cNvSpPr/>
          <p:nvPr/>
        </p:nvSpPr>
        <p:spPr>
          <a:xfrm>
            <a:off x="2735209" y="5353134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scale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2735209" y="5917170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horizental filp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735843" y="6481206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2735843" y="2507606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2735843" y="3076078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MixUP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2735843" y="3629340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photometric distortion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pic>
        <p:nvPicPr>
          <p:cNvPr id="6" name="图片 5" descr="C:\Users\17246\Desktop\5645DD9636B84C651FBA7ED2D89A8B5B.png5645DD9636B84C651FBA7ED2D89A8B5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2803" y="5693457"/>
            <a:ext cx="1630000" cy="932877"/>
          </a:xfrm>
          <a:prstGeom prst="rect">
            <a:avLst/>
          </a:prstGeom>
        </p:spPr>
      </p:pic>
      <p:pic>
        <p:nvPicPr>
          <p:cNvPr id="7" name="图片 6" descr="C:\Users\17246\Desktop\18048A7529E69158A05B82612C15C0ED.png18048A7529E69158A05B82612C15C0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7946" y="2674599"/>
            <a:ext cx="1664856" cy="95505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933063" y="2512343"/>
            <a:ext cx="2349937" cy="1893639"/>
          </a:xfrm>
          <a:prstGeom prst="roundRect">
            <a:avLst/>
          </a:prstGeom>
          <a:solidFill>
            <a:srgbClr val="2F9765">
              <a:alpha val="22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5" name="圆角矩形 4"/>
          <p:cNvSpPr/>
          <p:nvPr/>
        </p:nvSpPr>
        <p:spPr>
          <a:xfrm>
            <a:off x="11009567" y="5702330"/>
            <a:ext cx="2349937" cy="189363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3" name="圆角矩形 12"/>
          <p:cNvSpPr/>
          <p:nvPr/>
        </p:nvSpPr>
        <p:spPr>
          <a:xfrm>
            <a:off x="13937976" y="5702353"/>
            <a:ext cx="2349937" cy="1893639"/>
          </a:xfrm>
          <a:prstGeom prst="roundRect">
            <a:avLst/>
          </a:prstGeom>
          <a:solidFill>
            <a:srgbClr val="9CE0DF">
              <a:alpha val="54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7" name="流程图: 可选过程 16"/>
          <p:cNvSpPr/>
          <p:nvPr/>
        </p:nvSpPr>
        <p:spPr>
          <a:xfrm>
            <a:off x="14307780" y="3618867"/>
            <a:ext cx="1600214" cy="484817"/>
          </a:xfrm>
          <a:prstGeom prst="flowChartAlternateProcess">
            <a:avLst/>
          </a:prstGeom>
          <a:solidFill>
            <a:srgbClr val="C09BE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58215" y="2512343"/>
            <a:ext cx="1899343" cy="77507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Ground Truth</a:t>
            </a:r>
            <a:endParaRPr lang="en-US" altLang="zh-CN" sz="1795" b="1"/>
          </a:p>
        </p:txBody>
      </p:sp>
      <p:sp>
        <p:nvSpPr>
          <p:cNvPr id="24" name="流程图: 可选过程 23"/>
          <p:cNvSpPr/>
          <p:nvPr/>
        </p:nvSpPr>
        <p:spPr>
          <a:xfrm>
            <a:off x="14308413" y="2997160"/>
            <a:ext cx="1600214" cy="484817"/>
          </a:xfrm>
          <a:prstGeom prst="flowChartAlternateProcess">
            <a:avLst/>
          </a:prstGeom>
          <a:solidFill>
            <a:srgbClr val="C7A3E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09140" y="5769642"/>
            <a:ext cx="2349937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Model Ensemble</a:t>
            </a:r>
            <a:endParaRPr lang="en-US" altLang="zh-CN" sz="1795" b="1"/>
          </a:p>
        </p:txBody>
      </p:sp>
      <p:sp>
        <p:nvSpPr>
          <p:cNvPr id="26" name="流程图: 可选过程 25"/>
          <p:cNvSpPr/>
          <p:nvPr/>
        </p:nvSpPr>
        <p:spPr>
          <a:xfrm>
            <a:off x="11384284" y="6159896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NMS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7" name="流程图: 可选过程 26"/>
          <p:cNvSpPr/>
          <p:nvPr/>
        </p:nvSpPr>
        <p:spPr>
          <a:xfrm>
            <a:off x="11384918" y="6801882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WBF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163128" y="5781572"/>
            <a:ext cx="1899343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Prediction</a:t>
            </a:r>
            <a:endParaRPr lang="en-US" altLang="zh-CN" sz="1795" b="1"/>
          </a:p>
        </p:txBody>
      </p:sp>
      <p:sp>
        <p:nvSpPr>
          <p:cNvPr id="37" name="流程图: 可选过程 36"/>
          <p:cNvSpPr/>
          <p:nvPr/>
        </p:nvSpPr>
        <p:spPr>
          <a:xfrm>
            <a:off x="14313327" y="6218858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14313327" y="6864013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10333551" y="3090048"/>
            <a:ext cx="3604758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10317686" y="6536976"/>
            <a:ext cx="692053" cy="253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3342565" y="6564861"/>
            <a:ext cx="622300" cy="762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281869" y="3315358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281870" y="6261295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2032065" y="3254161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2034600" y="6261295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4762500" y="2146300"/>
            <a:ext cx="5555615" cy="26435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5" name="Google Shape;6362;p110"/>
          <p:cNvSpPr/>
          <p:nvPr/>
        </p:nvSpPr>
        <p:spPr>
          <a:xfrm>
            <a:off x="4968219" y="2551335"/>
            <a:ext cx="1013997" cy="3988810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3" name="Google Shape;6362;p110"/>
          <p:cNvSpPr/>
          <p:nvPr/>
        </p:nvSpPr>
        <p:spPr>
          <a:xfrm>
            <a:off x="5727449" y="3042489"/>
            <a:ext cx="988013" cy="300650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4" name="Google Shape;6361;p110"/>
          <p:cNvSpPr/>
          <p:nvPr/>
        </p:nvSpPr>
        <p:spPr>
          <a:xfrm>
            <a:off x="6475272" y="3441117"/>
            <a:ext cx="746555" cy="2209879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5" name="Google Shape;6361;p110"/>
          <p:cNvSpPr/>
          <p:nvPr/>
        </p:nvSpPr>
        <p:spPr>
          <a:xfrm>
            <a:off x="7137539" y="3847983"/>
            <a:ext cx="520941" cy="1450015"/>
          </a:xfrm>
          <a:prstGeom prst="cube">
            <a:avLst>
              <a:gd name="adj" fmla="val 56788"/>
            </a:avLst>
          </a:prstGeom>
          <a:solidFill>
            <a:srgbClr val="C09BE6">
              <a:alpha val="850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6" name="Google Shape;3209;p50"/>
          <p:cNvSpPr/>
          <p:nvPr/>
        </p:nvSpPr>
        <p:spPr>
          <a:xfrm>
            <a:off x="8078021" y="6381074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57" name="Google Shape;3209;p50"/>
          <p:cNvSpPr/>
          <p:nvPr/>
        </p:nvSpPr>
        <p:spPr>
          <a:xfrm>
            <a:off x="8325816" y="5231455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58" name="Google Shape;3209;p50"/>
          <p:cNvSpPr/>
          <p:nvPr/>
        </p:nvSpPr>
        <p:spPr>
          <a:xfrm>
            <a:off x="8434821" y="4023531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59" name="Google Shape;3209;p50"/>
          <p:cNvSpPr/>
          <p:nvPr/>
        </p:nvSpPr>
        <p:spPr>
          <a:xfrm>
            <a:off x="8325816" y="2683154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cxnSp>
        <p:nvCxnSpPr>
          <p:cNvPr id="60" name="直接箭头连接符 59"/>
          <p:cNvCxnSpPr>
            <a:endCxn id="58" idx="2"/>
          </p:cNvCxnSpPr>
          <p:nvPr/>
        </p:nvCxnSpPr>
        <p:spPr>
          <a:xfrm flipV="1">
            <a:off x="7642636" y="4444340"/>
            <a:ext cx="792185" cy="13562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2"/>
          </p:cNvCxnSpPr>
          <p:nvPr/>
        </p:nvCxnSpPr>
        <p:spPr>
          <a:xfrm flipV="1">
            <a:off x="7046279" y="3103963"/>
            <a:ext cx="1279537" cy="121489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57" idx="2"/>
          </p:cNvCxnSpPr>
          <p:nvPr/>
        </p:nvCxnSpPr>
        <p:spPr>
          <a:xfrm>
            <a:off x="6102628" y="5012178"/>
            <a:ext cx="2223188" cy="64008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56" idx="2"/>
          </p:cNvCxnSpPr>
          <p:nvPr/>
        </p:nvCxnSpPr>
        <p:spPr>
          <a:xfrm>
            <a:off x="5616544" y="5350599"/>
            <a:ext cx="2461477" cy="145128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10322756" y="3862815"/>
            <a:ext cx="3615690" cy="1841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730230" y="3287395"/>
            <a:ext cx="2612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Training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IMG_1872(20221105-0016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570" y="474980"/>
            <a:ext cx="13437235" cy="823150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772910" y="583565"/>
            <a:ext cx="0" cy="719709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439400" y="583565"/>
            <a:ext cx="0" cy="719709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263900" y="7162165"/>
            <a:ext cx="2484755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>
                <a:solidFill>
                  <a:schemeClr val="tx1">
                    <a:alpha val="64000"/>
                  </a:schemeClr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Stage 1</a:t>
            </a:r>
            <a:endParaRPr lang="en-US" altLang="zh-CN" sz="2400">
              <a:solidFill>
                <a:schemeClr val="tx1">
                  <a:alpha val="64000"/>
                </a:schemeClr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63460" y="7162165"/>
            <a:ext cx="2484755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>
                <a:solidFill>
                  <a:schemeClr val="tx1">
                    <a:alpha val="64000"/>
                  </a:schemeClr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Stage 2</a:t>
            </a:r>
            <a:endParaRPr lang="en-US" altLang="zh-CN" sz="2400">
              <a:solidFill>
                <a:schemeClr val="tx1">
                  <a:alpha val="64000"/>
                </a:schemeClr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089005" y="7162165"/>
            <a:ext cx="2484755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>
                <a:solidFill>
                  <a:schemeClr val="tx1">
                    <a:alpha val="64000"/>
                  </a:schemeClr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Stage 3</a:t>
            </a:r>
            <a:endParaRPr lang="en-US" altLang="zh-CN" sz="2400">
              <a:solidFill>
                <a:schemeClr val="tx1">
                  <a:alpha val="64000"/>
                </a:schemeClr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5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3425" y="752475"/>
            <a:ext cx="12807315" cy="719645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772910" y="583565"/>
            <a:ext cx="0" cy="719709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439400" y="583565"/>
            <a:ext cx="0" cy="719709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48355" y="6937375"/>
            <a:ext cx="2484755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800">
                <a:solidFill>
                  <a:schemeClr val="tx1">
                    <a:alpha val="64000"/>
                  </a:schemeClr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Stage 1</a:t>
            </a:r>
            <a:endParaRPr lang="en-US" altLang="zh-CN" sz="2800">
              <a:solidFill>
                <a:schemeClr val="tx1">
                  <a:alpha val="64000"/>
                </a:schemeClr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64095" y="7064375"/>
            <a:ext cx="2484755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800">
                <a:solidFill>
                  <a:schemeClr val="tx1">
                    <a:alpha val="64000"/>
                  </a:schemeClr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Stage 2</a:t>
            </a:r>
            <a:endParaRPr lang="en-US" altLang="zh-CN" sz="2800">
              <a:solidFill>
                <a:schemeClr val="tx1">
                  <a:alpha val="64000"/>
                </a:schemeClr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79835" y="7064375"/>
            <a:ext cx="2484755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800">
                <a:solidFill>
                  <a:schemeClr val="tx1">
                    <a:alpha val="64000"/>
                  </a:schemeClr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Stage 3</a:t>
            </a:r>
            <a:endParaRPr lang="en-US" altLang="zh-CN" sz="2800">
              <a:solidFill>
                <a:schemeClr val="tx1">
                  <a:alpha val="64000"/>
                </a:schemeClr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IMG_1930(20221106-132340)"/>
          <p:cNvPicPr>
            <a:picLocks noChangeAspect="1"/>
          </p:cNvPicPr>
          <p:nvPr/>
        </p:nvPicPr>
        <p:blipFill>
          <a:blip r:embed="rId1"/>
          <a:srcRect r="686"/>
          <a:stretch>
            <a:fillRect/>
          </a:stretch>
        </p:blipFill>
        <p:spPr>
          <a:xfrm>
            <a:off x="1974215" y="962660"/>
            <a:ext cx="12132310" cy="69278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>
            <a:off x="5833110" y="868680"/>
            <a:ext cx="0" cy="6750685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0065" y="6937375"/>
            <a:ext cx="2484755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800">
                <a:solidFill>
                  <a:schemeClr val="tx1">
                    <a:lumMod val="85000"/>
                    <a:lumOff val="15000"/>
                    <a:alpha val="64000"/>
                  </a:schemeClr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Stage 1</a:t>
            </a:r>
            <a:endParaRPr lang="en-US" altLang="zh-CN" sz="2800">
              <a:solidFill>
                <a:schemeClr val="tx1">
                  <a:lumMod val="85000"/>
                  <a:lumOff val="15000"/>
                  <a:alpha val="64000"/>
                </a:schemeClr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98310" y="6937375"/>
            <a:ext cx="2484755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800">
                <a:solidFill>
                  <a:schemeClr val="tx1">
                    <a:lumMod val="95000"/>
                    <a:lumOff val="5000"/>
                    <a:alpha val="64000"/>
                  </a:schemeClr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Stage 2</a:t>
            </a:r>
            <a:endParaRPr lang="en-US" altLang="zh-CN" sz="2800">
              <a:solidFill>
                <a:schemeClr val="tx1">
                  <a:lumMod val="95000"/>
                  <a:lumOff val="5000"/>
                  <a:alpha val="64000"/>
                </a:schemeClr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79835" y="6937375"/>
            <a:ext cx="2484755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800">
                <a:solidFill>
                  <a:schemeClr val="tx1">
                    <a:alpha val="64000"/>
                  </a:schemeClr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Stage 3</a:t>
            </a:r>
            <a:endParaRPr lang="en-US" altLang="zh-CN" sz="2800">
              <a:solidFill>
                <a:schemeClr val="tx1">
                  <a:alpha val="64000"/>
                </a:schemeClr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0439400" y="868680"/>
            <a:ext cx="0" cy="6750685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IMG_1890(20221105-00334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6050" y="2553335"/>
            <a:ext cx="382270" cy="366395"/>
          </a:xfrm>
          <a:prstGeom prst="rect">
            <a:avLst/>
          </a:prstGeom>
        </p:spPr>
      </p:pic>
      <p:pic>
        <p:nvPicPr>
          <p:cNvPr id="7" name="图片 6" descr="IMG_1892(20221105-003343)"/>
          <p:cNvPicPr/>
          <p:nvPr/>
        </p:nvPicPr>
        <p:blipFill>
          <a:blip r:embed="rId2"/>
          <a:srcRect l="41370" t="33475" r="21880" b="10381"/>
          <a:stretch>
            <a:fillRect/>
          </a:stretch>
        </p:blipFill>
        <p:spPr>
          <a:xfrm>
            <a:off x="2882900" y="1658620"/>
            <a:ext cx="2160000" cy="2160000"/>
          </a:xfrm>
          <a:prstGeom prst="rect">
            <a:avLst/>
          </a:prstGeom>
        </p:spPr>
      </p:pic>
      <p:pic>
        <p:nvPicPr>
          <p:cNvPr id="9" name="图片 8" descr="IMG_1889(20221105-003341)"/>
          <p:cNvPicPr/>
          <p:nvPr/>
        </p:nvPicPr>
        <p:blipFill>
          <a:blip r:embed="rId3"/>
          <a:srcRect l="32762" t="838" r="3442" b="6619"/>
          <a:stretch>
            <a:fillRect/>
          </a:stretch>
        </p:blipFill>
        <p:spPr>
          <a:xfrm>
            <a:off x="2882900" y="4325620"/>
            <a:ext cx="2160000" cy="2160000"/>
          </a:xfrm>
          <a:prstGeom prst="rect">
            <a:avLst/>
          </a:prstGeom>
        </p:spPr>
      </p:pic>
      <p:pic>
        <p:nvPicPr>
          <p:cNvPr id="10" name="图片 9" descr="IMG_1891(20221105-003342)"/>
          <p:cNvPicPr>
            <a:picLocks noChangeAspect="1"/>
          </p:cNvPicPr>
          <p:nvPr/>
        </p:nvPicPr>
        <p:blipFill>
          <a:blip r:embed="rId3"/>
          <a:srcRect l="46550" t="10358" r="5637" b="22409"/>
          <a:stretch>
            <a:fillRect/>
          </a:stretch>
        </p:blipFill>
        <p:spPr>
          <a:xfrm>
            <a:off x="9318308" y="3239770"/>
            <a:ext cx="2520000" cy="2520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5035310" y="2722245"/>
            <a:ext cx="1471295" cy="13970"/>
          </a:xfrm>
          <a:prstGeom prst="straightConnector1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 flipV="1">
            <a:off x="5036185" y="4493895"/>
            <a:ext cx="4277995" cy="967740"/>
          </a:xfrm>
          <a:prstGeom prst="bentConnector3">
            <a:avLst>
              <a:gd name="adj1" fmla="val 50007"/>
            </a:avLst>
          </a:prstGeom>
          <a:ln w="50800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6" idx="3"/>
          </p:cNvCxnSpPr>
          <p:nvPr/>
        </p:nvCxnSpPr>
        <p:spPr>
          <a:xfrm>
            <a:off x="6878320" y="2736850"/>
            <a:ext cx="321945" cy="3175"/>
          </a:xfrm>
          <a:prstGeom prst="line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175500" y="2744470"/>
            <a:ext cx="10795" cy="1804670"/>
          </a:xfrm>
          <a:prstGeom prst="line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66085" y="3764280"/>
            <a:ext cx="1995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Reference image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047365" y="642747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Original image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9298940" y="5760085"/>
            <a:ext cx="253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Composite image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6057265" y="2919730"/>
            <a:ext cx="1143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Objective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1969770" y="1353185"/>
            <a:ext cx="10621645" cy="5524500"/>
          </a:xfrm>
          <a:prstGeom prst="roundRect">
            <a:avLst/>
          </a:prstGeom>
          <a:solidFill>
            <a:schemeClr val="tx2">
              <a:lumMod val="10000"/>
              <a:lumOff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IMG_1890(20221105-00334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6050" y="2553335"/>
            <a:ext cx="382270" cy="366395"/>
          </a:xfrm>
          <a:prstGeom prst="rect">
            <a:avLst/>
          </a:prstGeom>
        </p:spPr>
      </p:pic>
      <p:pic>
        <p:nvPicPr>
          <p:cNvPr id="7" name="图片 6" descr="IMG_1892(20221105-003343)"/>
          <p:cNvPicPr/>
          <p:nvPr/>
        </p:nvPicPr>
        <p:blipFill>
          <a:blip r:embed="rId2"/>
          <a:srcRect l="41370" t="33475" r="21880" b="10381"/>
          <a:stretch>
            <a:fillRect/>
          </a:stretch>
        </p:blipFill>
        <p:spPr>
          <a:xfrm>
            <a:off x="2882900" y="1658620"/>
            <a:ext cx="2160000" cy="2160000"/>
          </a:xfrm>
          <a:prstGeom prst="rect">
            <a:avLst/>
          </a:prstGeom>
        </p:spPr>
      </p:pic>
      <p:pic>
        <p:nvPicPr>
          <p:cNvPr id="9" name="图片 8" descr="IMG_1889(20221105-003341)"/>
          <p:cNvPicPr/>
          <p:nvPr/>
        </p:nvPicPr>
        <p:blipFill>
          <a:blip r:embed="rId3"/>
          <a:srcRect l="32762" t="838" r="3442" b="6619"/>
          <a:stretch>
            <a:fillRect/>
          </a:stretch>
        </p:blipFill>
        <p:spPr>
          <a:xfrm>
            <a:off x="2882900" y="4325620"/>
            <a:ext cx="2160000" cy="2160000"/>
          </a:xfrm>
          <a:prstGeom prst="rect">
            <a:avLst/>
          </a:prstGeom>
        </p:spPr>
      </p:pic>
      <p:pic>
        <p:nvPicPr>
          <p:cNvPr id="10" name="图片 9" descr="IMG_1891(20221105-003342)"/>
          <p:cNvPicPr>
            <a:picLocks noChangeAspect="1"/>
          </p:cNvPicPr>
          <p:nvPr/>
        </p:nvPicPr>
        <p:blipFill>
          <a:blip r:embed="rId3"/>
          <a:srcRect l="46550" t="10358" r="5637" b="22409"/>
          <a:stretch>
            <a:fillRect/>
          </a:stretch>
        </p:blipFill>
        <p:spPr>
          <a:xfrm>
            <a:off x="9318308" y="3239770"/>
            <a:ext cx="2520000" cy="2520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5035310" y="2722245"/>
            <a:ext cx="1471295" cy="13970"/>
          </a:xfrm>
          <a:prstGeom prst="straightConnector1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 flipV="1">
            <a:off x="5036185" y="4493895"/>
            <a:ext cx="4277995" cy="967740"/>
          </a:xfrm>
          <a:prstGeom prst="bentConnector3">
            <a:avLst>
              <a:gd name="adj1" fmla="val 50007"/>
            </a:avLst>
          </a:prstGeom>
          <a:ln w="50800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6" idx="3"/>
          </p:cNvCxnSpPr>
          <p:nvPr/>
        </p:nvCxnSpPr>
        <p:spPr>
          <a:xfrm>
            <a:off x="6878320" y="2736850"/>
            <a:ext cx="321945" cy="3175"/>
          </a:xfrm>
          <a:prstGeom prst="line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175500" y="2744470"/>
            <a:ext cx="10795" cy="1804670"/>
          </a:xfrm>
          <a:prstGeom prst="line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66085" y="3764280"/>
            <a:ext cx="1995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Reference image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047365" y="642747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Original image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9298940" y="5760085"/>
            <a:ext cx="253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Composite image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6057265" y="2919730"/>
            <a:ext cx="1143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Objective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1588135" y="1353185"/>
            <a:ext cx="10495280" cy="5524500"/>
          </a:xfrm>
          <a:prstGeom prst="roundRect">
            <a:avLst/>
          </a:prstGeom>
          <a:solidFill>
            <a:schemeClr val="tx2">
              <a:lumMod val="10000"/>
              <a:lumOff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C:\Users\17246\Desktop\IMG_1894(20221105-114350).JPGIMG_1894(20221105-114350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96050" y="2553970"/>
            <a:ext cx="382270" cy="365125"/>
          </a:xfrm>
          <a:prstGeom prst="rect">
            <a:avLst/>
          </a:prstGeom>
        </p:spPr>
      </p:pic>
      <p:pic>
        <p:nvPicPr>
          <p:cNvPr id="7" name="图片 6" descr="C:\Users\17246\Desktop\IMG_1893.JPGIMG_1893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883082" y="1658620"/>
            <a:ext cx="2159635" cy="2160000"/>
          </a:xfrm>
          <a:prstGeom prst="rect">
            <a:avLst/>
          </a:prstGeom>
        </p:spPr>
      </p:pic>
      <p:pic>
        <p:nvPicPr>
          <p:cNvPr id="9" name="图片 8" descr="C:\Users\17246\Desktop\IMG_1899(20221105-114717).JPGIMG_1899(20221105-114717)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883082" y="4325620"/>
            <a:ext cx="2159635" cy="2160000"/>
          </a:xfrm>
          <a:prstGeom prst="rect">
            <a:avLst/>
          </a:prstGeom>
        </p:spPr>
      </p:pic>
      <p:pic>
        <p:nvPicPr>
          <p:cNvPr id="10" name="图片 9" descr="C:\Users\17246\Desktop\IMG_1900(20221105-114746).JPGIMG_1900(20221105-114746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692358" y="3035300"/>
            <a:ext cx="2160000" cy="2160274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5035310" y="2722245"/>
            <a:ext cx="1471295" cy="13970"/>
          </a:xfrm>
          <a:prstGeom prst="straightConnector1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6" idx="3"/>
          </p:cNvCxnSpPr>
          <p:nvPr/>
        </p:nvCxnSpPr>
        <p:spPr>
          <a:xfrm>
            <a:off x="6878320" y="2736850"/>
            <a:ext cx="321945" cy="3175"/>
          </a:xfrm>
          <a:prstGeom prst="line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174865" y="2744470"/>
            <a:ext cx="635" cy="2666365"/>
          </a:xfrm>
          <a:prstGeom prst="line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66085" y="3764280"/>
            <a:ext cx="1995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Reference image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047365" y="642747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Original image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502650" y="5224145"/>
            <a:ext cx="253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Composite image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6057265" y="2919730"/>
            <a:ext cx="1143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Objective</a:t>
            </a:r>
            <a:endParaRPr lang="zh-CN" altLang="en-US"/>
          </a:p>
        </p:txBody>
      </p:sp>
      <p:cxnSp>
        <p:nvCxnSpPr>
          <p:cNvPr id="4" name="直接连接符 3"/>
          <p:cNvCxnSpPr>
            <a:stCxn id="9" idx="3"/>
          </p:cNvCxnSpPr>
          <p:nvPr/>
        </p:nvCxnSpPr>
        <p:spPr>
          <a:xfrm>
            <a:off x="5042535" y="5405755"/>
            <a:ext cx="2141220" cy="5080"/>
          </a:xfrm>
          <a:prstGeom prst="line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7174625" y="4070350"/>
            <a:ext cx="1517650" cy="16510"/>
          </a:xfrm>
          <a:prstGeom prst="straightConnector1">
            <a:avLst/>
          </a:prstGeom>
          <a:ln w="50800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3559993" y="2228367"/>
            <a:ext cx="108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6080" name="Google Shape;6080;p106"/>
          <p:cNvSpPr/>
          <p:nvPr/>
        </p:nvSpPr>
        <p:spPr>
          <a:xfrm>
            <a:off x="3559709" y="2967252"/>
            <a:ext cx="108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</p:txBody>
      </p:sp>
      <p:sp>
        <p:nvSpPr>
          <p:cNvPr id="4" name="Google Shape;6080;p106"/>
          <p:cNvSpPr/>
          <p:nvPr/>
        </p:nvSpPr>
        <p:spPr>
          <a:xfrm>
            <a:off x="3559709" y="4445532"/>
            <a:ext cx="1080000" cy="54000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" name="Google Shape;6080;p106"/>
          <p:cNvSpPr/>
          <p:nvPr/>
        </p:nvSpPr>
        <p:spPr>
          <a:xfrm>
            <a:off x="3559709" y="5157367"/>
            <a:ext cx="1080000" cy="54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7" name="Google Shape;6082;p106"/>
          <p:cNvSpPr/>
          <p:nvPr/>
        </p:nvSpPr>
        <p:spPr>
          <a:xfrm>
            <a:off x="5854248" y="2229002"/>
            <a:ext cx="1080000" cy="5400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8" name="Google Shape;6080;p106"/>
          <p:cNvSpPr/>
          <p:nvPr/>
        </p:nvSpPr>
        <p:spPr>
          <a:xfrm>
            <a:off x="5853964" y="2929152"/>
            <a:ext cx="1080000" cy="540000"/>
          </a:xfrm>
          <a:prstGeom prst="rect">
            <a:avLst/>
          </a:prstGeom>
          <a:solidFill>
            <a:srgbClr val="E7F4F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9" name="Google Shape;6080;p106"/>
          <p:cNvSpPr/>
          <p:nvPr/>
        </p:nvSpPr>
        <p:spPr>
          <a:xfrm>
            <a:off x="5853964" y="3628922"/>
            <a:ext cx="1080000" cy="540000"/>
          </a:xfrm>
          <a:prstGeom prst="rect">
            <a:avLst/>
          </a:prstGeom>
          <a:solidFill>
            <a:srgbClr val="24AA9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0" name="Google Shape;6080;p106"/>
          <p:cNvSpPr/>
          <p:nvPr/>
        </p:nvSpPr>
        <p:spPr>
          <a:xfrm>
            <a:off x="5853964" y="4328692"/>
            <a:ext cx="1080000" cy="54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" name="Google Shape;6080;p106"/>
          <p:cNvSpPr/>
          <p:nvPr/>
        </p:nvSpPr>
        <p:spPr>
          <a:xfrm>
            <a:off x="5853964" y="5028462"/>
            <a:ext cx="1080000" cy="540000"/>
          </a:xfrm>
          <a:prstGeom prst="rect">
            <a:avLst/>
          </a:prstGeom>
          <a:solidFill>
            <a:srgbClr val="E4FFF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2" name="Google Shape;6080;p106"/>
          <p:cNvSpPr/>
          <p:nvPr/>
        </p:nvSpPr>
        <p:spPr>
          <a:xfrm>
            <a:off x="3559709" y="3706392"/>
            <a:ext cx="1080000" cy="54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3" name="Google Shape;6080;p106"/>
          <p:cNvSpPr/>
          <p:nvPr/>
        </p:nvSpPr>
        <p:spPr>
          <a:xfrm>
            <a:off x="3559709" y="5869202"/>
            <a:ext cx="1080000" cy="54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4" name="Google Shape;6080;p106"/>
          <p:cNvSpPr/>
          <p:nvPr/>
        </p:nvSpPr>
        <p:spPr>
          <a:xfrm>
            <a:off x="5853964" y="5728232"/>
            <a:ext cx="1080000" cy="540000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" name="Google Shape;6080;p106"/>
          <p:cNvSpPr/>
          <p:nvPr/>
        </p:nvSpPr>
        <p:spPr>
          <a:xfrm>
            <a:off x="3559709" y="6581037"/>
            <a:ext cx="1080000" cy="540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8" name="Google Shape;6080;p106"/>
          <p:cNvSpPr/>
          <p:nvPr/>
        </p:nvSpPr>
        <p:spPr>
          <a:xfrm>
            <a:off x="3559709" y="7292872"/>
            <a:ext cx="1080000" cy="540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9" name="Google Shape;6080;p106"/>
          <p:cNvSpPr/>
          <p:nvPr/>
        </p:nvSpPr>
        <p:spPr>
          <a:xfrm>
            <a:off x="3559709" y="8004707"/>
            <a:ext cx="1080000" cy="540000"/>
          </a:xfrm>
          <a:prstGeom prst="rect">
            <a:avLst/>
          </a:prstGeom>
          <a:solidFill>
            <a:srgbClr val="F3C3D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16432713" y="748817"/>
            <a:ext cx="144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16432429" y="1363877"/>
            <a:ext cx="144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4" name="Google Shape;6080;p106"/>
          <p:cNvSpPr/>
          <p:nvPr/>
        </p:nvSpPr>
        <p:spPr>
          <a:xfrm>
            <a:off x="16432530" y="6095365"/>
            <a:ext cx="1440180" cy="53975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FC</a:t>
            </a:r>
            <a:endParaRPr lang="en-US" sz="1200"/>
          </a:p>
        </p:txBody>
      </p:sp>
      <p:sp>
        <p:nvSpPr>
          <p:cNvPr id="5" name="Google Shape;6080;p106"/>
          <p:cNvSpPr/>
          <p:nvPr/>
        </p:nvSpPr>
        <p:spPr>
          <a:xfrm>
            <a:off x="16433800" y="2872105"/>
            <a:ext cx="1440180" cy="1495425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16432530" y="2089150"/>
            <a:ext cx="1440815" cy="72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16433800" y="4421505"/>
            <a:ext cx="1440815" cy="72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16" name="Google Shape;6080;p106"/>
          <p:cNvSpPr/>
          <p:nvPr/>
        </p:nvSpPr>
        <p:spPr>
          <a:xfrm>
            <a:off x="16432530" y="5501640"/>
            <a:ext cx="1439545" cy="53975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Conv5</a:t>
            </a:r>
            <a:endParaRPr lang="en-US" sz="1200"/>
          </a:p>
        </p:txBody>
      </p:sp>
      <p:sp>
        <p:nvSpPr>
          <p:cNvPr id="17" name="Google Shape;6082;p106"/>
          <p:cNvSpPr/>
          <p:nvPr/>
        </p:nvSpPr>
        <p:spPr>
          <a:xfrm>
            <a:off x="1364163" y="1557807"/>
            <a:ext cx="108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20" name="Google Shape;6080;p106"/>
          <p:cNvSpPr/>
          <p:nvPr/>
        </p:nvSpPr>
        <p:spPr>
          <a:xfrm>
            <a:off x="1363879" y="2296692"/>
            <a:ext cx="108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</p:txBody>
      </p:sp>
      <p:sp>
        <p:nvSpPr>
          <p:cNvPr id="21" name="Google Shape;6080;p106"/>
          <p:cNvSpPr/>
          <p:nvPr/>
        </p:nvSpPr>
        <p:spPr>
          <a:xfrm>
            <a:off x="1363879" y="3774972"/>
            <a:ext cx="1080000" cy="54000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2" name="Google Shape;6080;p106"/>
          <p:cNvSpPr/>
          <p:nvPr/>
        </p:nvSpPr>
        <p:spPr>
          <a:xfrm>
            <a:off x="1363879" y="4486807"/>
            <a:ext cx="1080000" cy="54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3" name="Google Shape;6082;p106"/>
          <p:cNvSpPr/>
          <p:nvPr/>
        </p:nvSpPr>
        <p:spPr>
          <a:xfrm>
            <a:off x="3658418" y="1558442"/>
            <a:ext cx="1080000" cy="5400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4" name="Google Shape;6080;p106"/>
          <p:cNvSpPr/>
          <p:nvPr/>
        </p:nvSpPr>
        <p:spPr>
          <a:xfrm>
            <a:off x="3658134" y="2258592"/>
            <a:ext cx="1080000" cy="540000"/>
          </a:xfrm>
          <a:prstGeom prst="rect">
            <a:avLst/>
          </a:prstGeom>
          <a:solidFill>
            <a:srgbClr val="E7F4F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3658134" y="2958362"/>
            <a:ext cx="1080000" cy="540000"/>
          </a:xfrm>
          <a:prstGeom prst="rect">
            <a:avLst/>
          </a:prstGeom>
          <a:solidFill>
            <a:srgbClr val="24AA9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6" name="Google Shape;6080;p106"/>
          <p:cNvSpPr/>
          <p:nvPr/>
        </p:nvSpPr>
        <p:spPr>
          <a:xfrm>
            <a:off x="3658134" y="3658132"/>
            <a:ext cx="1080000" cy="54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7" name="Google Shape;6080;p106"/>
          <p:cNvSpPr/>
          <p:nvPr/>
        </p:nvSpPr>
        <p:spPr>
          <a:xfrm>
            <a:off x="3658134" y="4357902"/>
            <a:ext cx="1080000" cy="540000"/>
          </a:xfrm>
          <a:prstGeom prst="rect">
            <a:avLst/>
          </a:prstGeom>
          <a:solidFill>
            <a:srgbClr val="E4FFF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8" name="Google Shape;6080;p106"/>
          <p:cNvSpPr/>
          <p:nvPr/>
        </p:nvSpPr>
        <p:spPr>
          <a:xfrm>
            <a:off x="1363879" y="3035832"/>
            <a:ext cx="1080000" cy="54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9" name="Google Shape;6080;p106"/>
          <p:cNvSpPr/>
          <p:nvPr/>
        </p:nvSpPr>
        <p:spPr>
          <a:xfrm>
            <a:off x="1363879" y="5198642"/>
            <a:ext cx="1080000" cy="54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0" name="Google Shape;6080;p106"/>
          <p:cNvSpPr/>
          <p:nvPr/>
        </p:nvSpPr>
        <p:spPr>
          <a:xfrm>
            <a:off x="3658134" y="5057672"/>
            <a:ext cx="1080000" cy="540000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1" name="Google Shape;6080;p106"/>
          <p:cNvSpPr/>
          <p:nvPr/>
        </p:nvSpPr>
        <p:spPr>
          <a:xfrm>
            <a:off x="1363879" y="5910477"/>
            <a:ext cx="1080000" cy="540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2" name="Google Shape;6080;p106"/>
          <p:cNvSpPr/>
          <p:nvPr/>
        </p:nvSpPr>
        <p:spPr>
          <a:xfrm>
            <a:off x="1363879" y="6622312"/>
            <a:ext cx="1080000" cy="540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3" name="Google Shape;6080;p106"/>
          <p:cNvSpPr/>
          <p:nvPr/>
        </p:nvSpPr>
        <p:spPr>
          <a:xfrm>
            <a:off x="1363879" y="7334147"/>
            <a:ext cx="1080000" cy="540000"/>
          </a:xfrm>
          <a:prstGeom prst="rect">
            <a:avLst/>
          </a:prstGeom>
          <a:solidFill>
            <a:srgbClr val="F3C3D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4" name="Google Shape;6080;p106"/>
          <p:cNvSpPr/>
          <p:nvPr/>
        </p:nvSpPr>
        <p:spPr>
          <a:xfrm>
            <a:off x="6500495" y="2346325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Resize</a:t>
            </a:r>
            <a:endParaRPr lang="en-US" sz="2400"/>
          </a:p>
        </p:txBody>
      </p:sp>
      <p:sp>
        <p:nvSpPr>
          <p:cNvPr id="35" name="Google Shape;6080;p106"/>
          <p:cNvSpPr/>
          <p:nvPr/>
        </p:nvSpPr>
        <p:spPr>
          <a:xfrm>
            <a:off x="6508750" y="582485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Resize</a:t>
            </a:r>
            <a:endParaRPr lang="en-US" sz="2000"/>
          </a:p>
        </p:txBody>
      </p:sp>
      <p:sp>
        <p:nvSpPr>
          <p:cNvPr id="36" name="Google Shape;6080;p106"/>
          <p:cNvSpPr/>
          <p:nvPr/>
        </p:nvSpPr>
        <p:spPr>
          <a:xfrm>
            <a:off x="8683625" y="582485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Crop</a:t>
            </a:r>
            <a:endParaRPr lang="en-US" sz="2000"/>
          </a:p>
        </p:txBody>
      </p:sp>
      <p:sp>
        <p:nvSpPr>
          <p:cNvPr id="37" name="Google Shape;6080;p106"/>
          <p:cNvSpPr/>
          <p:nvPr/>
        </p:nvSpPr>
        <p:spPr>
          <a:xfrm>
            <a:off x="10858500" y="582485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Flip</a:t>
            </a:r>
            <a:endParaRPr lang="en-US" sz="2000"/>
          </a:p>
        </p:txBody>
      </p:sp>
      <p:sp>
        <p:nvSpPr>
          <p:cNvPr id="38" name="Google Shape;6080;p106"/>
          <p:cNvSpPr/>
          <p:nvPr/>
        </p:nvSpPr>
        <p:spPr>
          <a:xfrm>
            <a:off x="13033375" y="582485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Pad</a:t>
            </a:r>
            <a:endParaRPr lang="en-US" sz="2000"/>
          </a:p>
        </p:txBody>
      </p:sp>
      <p:sp>
        <p:nvSpPr>
          <p:cNvPr id="39" name="圆角矩形 38"/>
          <p:cNvSpPr/>
          <p:nvPr/>
        </p:nvSpPr>
        <p:spPr>
          <a:xfrm>
            <a:off x="6024880" y="1811020"/>
            <a:ext cx="9184005" cy="2135505"/>
          </a:xfrm>
          <a:prstGeom prst="roundRect">
            <a:avLst/>
          </a:prstGeom>
          <a:noFill/>
          <a:ln w="38100" cmpd="sng">
            <a:solidFill>
              <a:schemeClr val="accent1">
                <a:lumMod val="75000"/>
                <a:alpha val="81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7668260" y="6712585"/>
            <a:ext cx="6058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LargeScaleJitting &amp; StandardScaleJitting</a:t>
            </a:r>
            <a:endParaRPr lang="en-US" altLang="zh-CN" sz="2400"/>
          </a:p>
        </p:txBody>
      </p:sp>
      <p:cxnSp>
        <p:nvCxnSpPr>
          <p:cNvPr id="42" name="直接箭头连接符 41"/>
          <p:cNvCxnSpPr>
            <a:stCxn id="35" idx="3"/>
            <a:endCxn id="36" idx="1"/>
          </p:cNvCxnSpPr>
          <p:nvPr/>
        </p:nvCxnSpPr>
        <p:spPr>
          <a:xfrm>
            <a:off x="7948930" y="6130925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37" idx="1"/>
          </p:cNvCxnSpPr>
          <p:nvPr/>
        </p:nvCxnSpPr>
        <p:spPr>
          <a:xfrm>
            <a:off x="10123805" y="6130925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7" idx="3"/>
            <a:endCxn id="38" idx="1"/>
          </p:cNvCxnSpPr>
          <p:nvPr/>
        </p:nvCxnSpPr>
        <p:spPr>
          <a:xfrm>
            <a:off x="12298680" y="6130925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6080;p106"/>
          <p:cNvSpPr/>
          <p:nvPr/>
        </p:nvSpPr>
        <p:spPr>
          <a:xfrm>
            <a:off x="8752205" y="2346325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Crop</a:t>
            </a:r>
            <a:endParaRPr lang="en-US" sz="2400"/>
          </a:p>
        </p:txBody>
      </p:sp>
      <p:sp>
        <p:nvSpPr>
          <p:cNvPr id="46" name="Google Shape;6080;p106"/>
          <p:cNvSpPr/>
          <p:nvPr/>
        </p:nvSpPr>
        <p:spPr>
          <a:xfrm>
            <a:off x="11003915" y="2346325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Flip</a:t>
            </a:r>
            <a:endParaRPr lang="en-US" sz="2400"/>
          </a:p>
        </p:txBody>
      </p:sp>
      <p:sp>
        <p:nvSpPr>
          <p:cNvPr id="47" name="Google Shape;6080;p106"/>
          <p:cNvSpPr/>
          <p:nvPr/>
        </p:nvSpPr>
        <p:spPr>
          <a:xfrm>
            <a:off x="13255625" y="2346325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Pad</a:t>
            </a:r>
            <a:endParaRPr lang="en-US" sz="2400"/>
          </a:p>
        </p:txBody>
      </p:sp>
      <p:cxnSp>
        <p:nvCxnSpPr>
          <p:cNvPr id="48" name="直接箭头连接符 47"/>
          <p:cNvCxnSpPr>
            <a:endCxn id="45" idx="1"/>
          </p:cNvCxnSpPr>
          <p:nvPr/>
        </p:nvCxnSpPr>
        <p:spPr>
          <a:xfrm flipV="1">
            <a:off x="7940675" y="2652395"/>
            <a:ext cx="81153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46" idx="1"/>
          </p:cNvCxnSpPr>
          <p:nvPr/>
        </p:nvCxnSpPr>
        <p:spPr>
          <a:xfrm flipV="1">
            <a:off x="10192385" y="2652395"/>
            <a:ext cx="81153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47" idx="1"/>
          </p:cNvCxnSpPr>
          <p:nvPr/>
        </p:nvCxnSpPr>
        <p:spPr>
          <a:xfrm>
            <a:off x="12435205" y="2652395"/>
            <a:ext cx="81000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6026150" y="5435600"/>
            <a:ext cx="9184005" cy="2135505"/>
          </a:xfrm>
          <a:prstGeom prst="roundRect">
            <a:avLst/>
          </a:prstGeom>
          <a:noFill/>
          <a:ln w="38100" cmpd="sng">
            <a:solidFill>
              <a:schemeClr val="accent1">
                <a:lumMod val="50000"/>
                <a:alpha val="7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7255510" y="3253105"/>
            <a:ext cx="6884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LargeScaleJitting &amp; StandardScaleJitting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3" name="圆角矩形 72"/>
          <p:cNvSpPr/>
          <p:nvPr/>
        </p:nvSpPr>
        <p:spPr>
          <a:xfrm>
            <a:off x="2110105" y="1229995"/>
            <a:ext cx="15432405" cy="63430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5669915" y="3253105"/>
            <a:ext cx="8728710" cy="2135505"/>
          </a:xfrm>
          <a:prstGeom prst="roundRect">
            <a:avLst/>
          </a:prstGeom>
          <a:noFill/>
          <a:ln w="66675" cmpd="sng">
            <a:solidFill>
              <a:schemeClr val="accent4">
                <a:alpha val="7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Google Shape;6080;p106"/>
          <p:cNvSpPr/>
          <p:nvPr/>
        </p:nvSpPr>
        <p:spPr>
          <a:xfrm>
            <a:off x="6023610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Resize</a:t>
            </a:r>
            <a:endParaRPr lang="en-US" sz="2400"/>
          </a:p>
        </p:txBody>
      </p:sp>
      <p:sp>
        <p:nvSpPr>
          <p:cNvPr id="36" name="Google Shape;6080;p106"/>
          <p:cNvSpPr/>
          <p:nvPr/>
        </p:nvSpPr>
        <p:spPr>
          <a:xfrm>
            <a:off x="8198485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Crop</a:t>
            </a:r>
            <a:endParaRPr lang="en-US" sz="2400"/>
          </a:p>
        </p:txBody>
      </p:sp>
      <p:sp>
        <p:nvSpPr>
          <p:cNvPr id="37" name="Google Shape;6080;p106"/>
          <p:cNvSpPr/>
          <p:nvPr/>
        </p:nvSpPr>
        <p:spPr>
          <a:xfrm>
            <a:off x="10373360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Flip</a:t>
            </a:r>
            <a:endParaRPr lang="en-US" sz="2400"/>
          </a:p>
        </p:txBody>
      </p:sp>
      <p:sp>
        <p:nvSpPr>
          <p:cNvPr id="38" name="Google Shape;6080;p106"/>
          <p:cNvSpPr/>
          <p:nvPr/>
        </p:nvSpPr>
        <p:spPr>
          <a:xfrm>
            <a:off x="12548235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Pad</a:t>
            </a:r>
            <a:endParaRPr lang="en-US" sz="2400"/>
          </a:p>
        </p:txBody>
      </p:sp>
      <p:sp>
        <p:nvSpPr>
          <p:cNvPr id="40" name="文本框 39"/>
          <p:cNvSpPr txBox="1"/>
          <p:nvPr/>
        </p:nvSpPr>
        <p:spPr>
          <a:xfrm>
            <a:off x="6849110" y="4530090"/>
            <a:ext cx="6992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LargeScaleJitting &amp; StandardScaleJitting</a:t>
            </a:r>
            <a:endParaRPr lang="en-US" altLang="zh-CN" sz="2800"/>
          </a:p>
        </p:txBody>
      </p:sp>
      <p:cxnSp>
        <p:nvCxnSpPr>
          <p:cNvPr id="42" name="直接箭头连接符 41"/>
          <p:cNvCxnSpPr>
            <a:stCxn id="35" idx="3"/>
            <a:endCxn id="36" idx="1"/>
          </p:cNvCxnSpPr>
          <p:nvPr/>
        </p:nvCxnSpPr>
        <p:spPr>
          <a:xfrm>
            <a:off x="746379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37" idx="1"/>
          </p:cNvCxnSpPr>
          <p:nvPr/>
        </p:nvCxnSpPr>
        <p:spPr>
          <a:xfrm>
            <a:off x="9638665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7" idx="3"/>
            <a:endCxn id="38" idx="1"/>
          </p:cNvCxnSpPr>
          <p:nvPr/>
        </p:nvCxnSpPr>
        <p:spPr>
          <a:xfrm>
            <a:off x="1181354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6082;p106"/>
          <p:cNvSpPr/>
          <p:nvPr/>
        </p:nvSpPr>
        <p:spPr>
          <a:xfrm>
            <a:off x="3066415" y="1339215"/>
            <a:ext cx="2012315" cy="143954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74" name="图片 73" descr="52fc2c9a92bda4dab0c8b1d29c79e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1338580"/>
            <a:ext cx="1440000" cy="1440000"/>
          </a:xfrm>
          <a:prstGeom prst="rect">
            <a:avLst/>
          </a:prstGeom>
        </p:spPr>
      </p:pic>
      <p:pic>
        <p:nvPicPr>
          <p:cNvPr id="76" name="图片 75" descr="9fb1f597383f83e31c0580928cc8e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5" y="1338580"/>
            <a:ext cx="1440000" cy="1440000"/>
          </a:xfrm>
          <a:prstGeom prst="rect">
            <a:avLst/>
          </a:prstGeom>
        </p:spPr>
      </p:pic>
      <p:pic>
        <p:nvPicPr>
          <p:cNvPr id="77" name="图片 76" descr="558c68649ad0c4cd17d510bc310d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360" y="1338580"/>
            <a:ext cx="1440000" cy="1440000"/>
          </a:xfrm>
          <a:prstGeom prst="rect">
            <a:avLst/>
          </a:prstGeom>
        </p:spPr>
      </p:pic>
      <p:pic>
        <p:nvPicPr>
          <p:cNvPr id="78" name="图片 77" descr="6671e3ac2dfe278927e045f96e85bd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235" y="1339215"/>
            <a:ext cx="1770409" cy="1440000"/>
          </a:xfrm>
          <a:prstGeom prst="rect">
            <a:avLst/>
          </a:prstGeom>
        </p:spPr>
      </p:pic>
      <p:sp>
        <p:nvSpPr>
          <p:cNvPr id="51" name="右箭头 50"/>
          <p:cNvSpPr/>
          <p:nvPr/>
        </p:nvSpPr>
        <p:spPr>
          <a:xfrm>
            <a:off x="5266690" y="186055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7546340" y="186055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11955145" y="185991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9721215" y="186055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779f61a346dd69dc5e21f04a796969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30" y="5284470"/>
            <a:ext cx="1619712" cy="2160000"/>
          </a:xfrm>
          <a:prstGeom prst="rect">
            <a:avLst/>
          </a:prstGeom>
        </p:spPr>
      </p:pic>
      <p:pic>
        <p:nvPicPr>
          <p:cNvPr id="9" name="图片 8" descr="d7acdba6b42eb02fa5dc16d97d639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610" y="5862320"/>
            <a:ext cx="1440000" cy="1440000"/>
          </a:xfrm>
          <a:prstGeom prst="rect">
            <a:avLst/>
          </a:prstGeom>
        </p:spPr>
      </p:pic>
      <p:pic>
        <p:nvPicPr>
          <p:cNvPr id="10" name="图片 9" descr="C:\Users\17246\Desktop\3f80a529d30732a3805a4afcce5215f.jpg3f80a529d30732a3805a4afcce5215f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198713" y="5862320"/>
            <a:ext cx="1439545" cy="1440000"/>
          </a:xfrm>
          <a:prstGeom prst="rect">
            <a:avLst/>
          </a:prstGeom>
        </p:spPr>
      </p:pic>
      <p:pic>
        <p:nvPicPr>
          <p:cNvPr id="11" name="图片 10" descr="C:\Users\17246\Desktop\70d4dd5fa32ae6c7f0e022de6f6497a.jpg70d4dd5fa32ae6c7f0e022de6f6497a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373588" y="5862320"/>
            <a:ext cx="1439545" cy="1440000"/>
          </a:xfrm>
          <a:prstGeom prst="rect">
            <a:avLst/>
          </a:prstGeom>
        </p:spPr>
      </p:pic>
      <p:pic>
        <p:nvPicPr>
          <p:cNvPr id="14" name="图片 13" descr="C:\Users\17246\Desktop\ff158746348ee9d442a2d6046a7ad70.jpgff158746348ee9d442a2d6046a7ad7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611100" y="5862548"/>
            <a:ext cx="1707448" cy="1439545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5266690" y="638365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7546340" y="638365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9721215" y="638365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11927840" y="638365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4776450" y="2329180"/>
            <a:ext cx="2411730" cy="4206875"/>
          </a:xfrm>
          <a:prstGeom prst="roundRect">
            <a:avLst/>
          </a:prstGeom>
          <a:noFill/>
          <a:ln w="6032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Google Shape;6080;p106"/>
          <p:cNvSpPr/>
          <p:nvPr/>
        </p:nvSpPr>
        <p:spPr>
          <a:xfrm>
            <a:off x="15065375" y="5201285"/>
            <a:ext cx="1841500" cy="7727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CopyPaste</a:t>
            </a:r>
            <a:endParaRPr lang="en-US" sz="2400"/>
          </a:p>
        </p:txBody>
      </p:sp>
      <p:pic>
        <p:nvPicPr>
          <p:cNvPr id="58" name="图片 57" descr="C:\Users\17246\Desktop\4f273f2c29211a7e7c3ae6d9982c512.jpg4f273f2c29211a7e7c3ae6d9982c5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014575" y="2919730"/>
            <a:ext cx="1944370" cy="15811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3" name="圆角矩形 72"/>
          <p:cNvSpPr/>
          <p:nvPr/>
        </p:nvSpPr>
        <p:spPr>
          <a:xfrm>
            <a:off x="2110105" y="1229995"/>
            <a:ext cx="15432405" cy="63430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5669915" y="3253105"/>
            <a:ext cx="8728710" cy="2135505"/>
          </a:xfrm>
          <a:prstGeom prst="roundRect">
            <a:avLst/>
          </a:prstGeom>
          <a:noFill/>
          <a:ln w="66675" cmpd="sng">
            <a:solidFill>
              <a:schemeClr val="accent4">
                <a:alpha val="7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Google Shape;6080;p106"/>
          <p:cNvSpPr/>
          <p:nvPr/>
        </p:nvSpPr>
        <p:spPr>
          <a:xfrm>
            <a:off x="6023610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Resize</a:t>
            </a:r>
            <a:endParaRPr lang="en-US" sz="2400"/>
          </a:p>
        </p:txBody>
      </p:sp>
      <p:sp>
        <p:nvSpPr>
          <p:cNvPr id="36" name="Google Shape;6080;p106"/>
          <p:cNvSpPr/>
          <p:nvPr/>
        </p:nvSpPr>
        <p:spPr>
          <a:xfrm>
            <a:off x="8198485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Crop</a:t>
            </a:r>
            <a:endParaRPr lang="en-US" sz="2400"/>
          </a:p>
        </p:txBody>
      </p:sp>
      <p:sp>
        <p:nvSpPr>
          <p:cNvPr id="37" name="Google Shape;6080;p106"/>
          <p:cNvSpPr/>
          <p:nvPr/>
        </p:nvSpPr>
        <p:spPr>
          <a:xfrm>
            <a:off x="10373360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Flip</a:t>
            </a:r>
            <a:endParaRPr lang="en-US" sz="2400"/>
          </a:p>
        </p:txBody>
      </p:sp>
      <p:sp>
        <p:nvSpPr>
          <p:cNvPr id="38" name="Google Shape;6080;p106"/>
          <p:cNvSpPr/>
          <p:nvPr/>
        </p:nvSpPr>
        <p:spPr>
          <a:xfrm>
            <a:off x="12548235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Pad</a:t>
            </a:r>
            <a:endParaRPr lang="en-US" sz="2400"/>
          </a:p>
        </p:txBody>
      </p:sp>
      <p:sp>
        <p:nvSpPr>
          <p:cNvPr id="40" name="文本框 39"/>
          <p:cNvSpPr txBox="1"/>
          <p:nvPr/>
        </p:nvSpPr>
        <p:spPr>
          <a:xfrm>
            <a:off x="6849110" y="4530090"/>
            <a:ext cx="6992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LargeScaleJitting &amp; StandardScaleJitting</a:t>
            </a:r>
            <a:endParaRPr lang="en-US" altLang="zh-CN" sz="2800"/>
          </a:p>
        </p:txBody>
      </p:sp>
      <p:cxnSp>
        <p:nvCxnSpPr>
          <p:cNvPr id="42" name="直接箭头连接符 41"/>
          <p:cNvCxnSpPr>
            <a:stCxn id="35" idx="3"/>
            <a:endCxn id="36" idx="1"/>
          </p:cNvCxnSpPr>
          <p:nvPr/>
        </p:nvCxnSpPr>
        <p:spPr>
          <a:xfrm>
            <a:off x="746379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37" idx="1"/>
          </p:cNvCxnSpPr>
          <p:nvPr/>
        </p:nvCxnSpPr>
        <p:spPr>
          <a:xfrm>
            <a:off x="9638665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7" idx="3"/>
            <a:endCxn id="38" idx="1"/>
          </p:cNvCxnSpPr>
          <p:nvPr/>
        </p:nvCxnSpPr>
        <p:spPr>
          <a:xfrm>
            <a:off x="1181354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6082;p106"/>
          <p:cNvSpPr/>
          <p:nvPr/>
        </p:nvSpPr>
        <p:spPr>
          <a:xfrm>
            <a:off x="3066415" y="1339215"/>
            <a:ext cx="2012315" cy="143954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74" name="图片 73" descr="52fc2c9a92bda4dab0c8b1d29c79e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1338580"/>
            <a:ext cx="1440000" cy="1440000"/>
          </a:xfrm>
          <a:prstGeom prst="rect">
            <a:avLst/>
          </a:prstGeom>
        </p:spPr>
      </p:pic>
      <p:pic>
        <p:nvPicPr>
          <p:cNvPr id="76" name="图片 75" descr="9fb1f597383f83e31c0580928cc8e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5" y="1338580"/>
            <a:ext cx="1440000" cy="1440000"/>
          </a:xfrm>
          <a:prstGeom prst="rect">
            <a:avLst/>
          </a:prstGeom>
        </p:spPr>
      </p:pic>
      <p:pic>
        <p:nvPicPr>
          <p:cNvPr id="77" name="图片 76" descr="558c68649ad0c4cd17d510bc310d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360" y="1338580"/>
            <a:ext cx="1440000" cy="1440000"/>
          </a:xfrm>
          <a:prstGeom prst="rect">
            <a:avLst/>
          </a:prstGeom>
        </p:spPr>
      </p:pic>
      <p:pic>
        <p:nvPicPr>
          <p:cNvPr id="78" name="图片 77" descr="6671e3ac2dfe278927e045f96e85bd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235" y="1339215"/>
            <a:ext cx="1770409" cy="1440000"/>
          </a:xfrm>
          <a:prstGeom prst="rect">
            <a:avLst/>
          </a:prstGeom>
        </p:spPr>
      </p:pic>
      <p:sp>
        <p:nvSpPr>
          <p:cNvPr id="51" name="右箭头 50"/>
          <p:cNvSpPr/>
          <p:nvPr/>
        </p:nvSpPr>
        <p:spPr>
          <a:xfrm>
            <a:off x="5266690" y="186055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7546340" y="186055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11955145" y="185991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9721215" y="186055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779f61a346dd69dc5e21f04a796969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30" y="5284470"/>
            <a:ext cx="1619712" cy="2160000"/>
          </a:xfrm>
          <a:prstGeom prst="rect">
            <a:avLst/>
          </a:prstGeom>
        </p:spPr>
      </p:pic>
      <p:pic>
        <p:nvPicPr>
          <p:cNvPr id="9" name="图片 8" descr="d7acdba6b42eb02fa5dc16d97d639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610" y="5862320"/>
            <a:ext cx="1440000" cy="1440000"/>
          </a:xfrm>
          <a:prstGeom prst="rect">
            <a:avLst/>
          </a:prstGeom>
        </p:spPr>
      </p:pic>
      <p:pic>
        <p:nvPicPr>
          <p:cNvPr id="10" name="图片 9" descr="C:\Users\17246\Desktop\3f80a529d30732a3805a4afcce5215f.jpg3f80a529d30732a3805a4afcce5215f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198713" y="5862320"/>
            <a:ext cx="1439545" cy="1440000"/>
          </a:xfrm>
          <a:prstGeom prst="rect">
            <a:avLst/>
          </a:prstGeom>
        </p:spPr>
      </p:pic>
      <p:pic>
        <p:nvPicPr>
          <p:cNvPr id="11" name="图片 10" descr="C:\Users\17246\Desktop\70d4dd5fa32ae6c7f0e022de6f6497a.jpg70d4dd5fa32ae6c7f0e022de6f6497a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373588" y="5862320"/>
            <a:ext cx="1439545" cy="1440000"/>
          </a:xfrm>
          <a:prstGeom prst="rect">
            <a:avLst/>
          </a:prstGeom>
        </p:spPr>
      </p:pic>
      <p:pic>
        <p:nvPicPr>
          <p:cNvPr id="14" name="图片 13" descr="C:\Users\17246\Desktop\ff158746348ee9d442a2d6046a7ad70.jpgff158746348ee9d442a2d6046a7ad7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611100" y="5862548"/>
            <a:ext cx="1707448" cy="1439545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5266690" y="638365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7546340" y="638365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9721215" y="638365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11927840" y="638365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4776450" y="2329180"/>
            <a:ext cx="2411730" cy="4206875"/>
          </a:xfrm>
          <a:prstGeom prst="roundRect">
            <a:avLst/>
          </a:prstGeom>
          <a:noFill/>
          <a:ln w="6032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Google Shape;6080;p106"/>
          <p:cNvSpPr/>
          <p:nvPr/>
        </p:nvSpPr>
        <p:spPr>
          <a:xfrm>
            <a:off x="15065375" y="5201285"/>
            <a:ext cx="1841500" cy="7727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CopyPaste</a:t>
            </a:r>
            <a:endParaRPr lang="en-US" sz="2400"/>
          </a:p>
        </p:txBody>
      </p:sp>
      <p:pic>
        <p:nvPicPr>
          <p:cNvPr id="58" name="图片 57" descr="C:\Users\17246\Desktop\4f273f2c29211a7e7c3ae6d9982c512.jpg4f273f2c29211a7e7c3ae6d9982c5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014575" y="2919730"/>
            <a:ext cx="1944370" cy="15811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8" name="流程图: 可选过程 7"/>
          <p:cNvSpPr/>
          <p:nvPr/>
        </p:nvSpPr>
        <p:spPr>
          <a:xfrm>
            <a:off x="2329815" y="1842770"/>
            <a:ext cx="2089150" cy="377063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" name="流程图: 可选过程 8"/>
          <p:cNvSpPr/>
          <p:nvPr/>
        </p:nvSpPr>
        <p:spPr>
          <a:xfrm>
            <a:off x="5407025" y="1868170"/>
            <a:ext cx="2351405" cy="37198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0" name="文本框 9"/>
          <p:cNvSpPr txBox="1"/>
          <p:nvPr/>
        </p:nvSpPr>
        <p:spPr>
          <a:xfrm>
            <a:off x="1868877" y="1990759"/>
            <a:ext cx="3036920" cy="5171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/>
              <a:t>Label</a:t>
            </a:r>
            <a:endParaRPr lang="en-US" altLang="zh-CN" sz="2400" b="1"/>
          </a:p>
        </p:txBody>
      </p:sp>
      <p:sp>
        <p:nvSpPr>
          <p:cNvPr id="11" name="文本框 10"/>
          <p:cNvSpPr txBox="1"/>
          <p:nvPr/>
        </p:nvSpPr>
        <p:spPr>
          <a:xfrm>
            <a:off x="4852035" y="1868170"/>
            <a:ext cx="3418840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 b="1"/>
              <a:t>Label Encoding</a:t>
            </a:r>
            <a:endParaRPr lang="en-US" altLang="zh-CN" sz="2000" b="1"/>
          </a:p>
        </p:txBody>
      </p:sp>
      <p:sp>
        <p:nvSpPr>
          <p:cNvPr id="15" name="流程图: 可选过程 14"/>
          <p:cNvSpPr/>
          <p:nvPr/>
        </p:nvSpPr>
        <p:spPr>
          <a:xfrm>
            <a:off x="5830570" y="2371725"/>
            <a:ext cx="1466850" cy="48450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5830570" y="2973070"/>
            <a:ext cx="1466850" cy="48450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5830570" y="3574415"/>
            <a:ext cx="1466850" cy="48450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2616835" y="2507615"/>
            <a:ext cx="15220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666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2616835" y="3075940"/>
            <a:ext cx="15220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Good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2616835" y="3629025"/>
            <a:ext cx="15220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Hello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49" name="直接箭头连接符 48"/>
          <p:cNvCxnSpPr>
            <a:stCxn id="8" idx="3"/>
            <a:endCxn id="9" idx="1"/>
          </p:cNvCxnSpPr>
          <p:nvPr/>
        </p:nvCxnSpPr>
        <p:spPr>
          <a:xfrm>
            <a:off x="4419029" y="3728108"/>
            <a:ext cx="988060" cy="0"/>
          </a:xfrm>
          <a:prstGeom prst="straightConnector1">
            <a:avLst/>
          </a:prstGeom>
          <a:ln w="730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可选过程 27"/>
          <p:cNvSpPr/>
          <p:nvPr/>
        </p:nvSpPr>
        <p:spPr>
          <a:xfrm>
            <a:off x="2617470" y="4182110"/>
            <a:ext cx="15220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Thanks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9" name="流程图: 可选过程 28"/>
          <p:cNvSpPr/>
          <p:nvPr/>
        </p:nvSpPr>
        <p:spPr>
          <a:xfrm>
            <a:off x="2617470" y="4751070"/>
            <a:ext cx="15220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Yeah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流程图: 可选过程 29"/>
          <p:cNvSpPr/>
          <p:nvPr/>
        </p:nvSpPr>
        <p:spPr>
          <a:xfrm>
            <a:off x="5831205" y="4175125"/>
            <a:ext cx="1466850" cy="48450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" name="流程图: 可选过程 30"/>
          <p:cNvSpPr/>
          <p:nvPr/>
        </p:nvSpPr>
        <p:spPr>
          <a:xfrm>
            <a:off x="5831205" y="4775835"/>
            <a:ext cx="1466850" cy="484505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4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7721029" y="3728108"/>
            <a:ext cx="988060" cy="0"/>
          </a:xfrm>
          <a:prstGeom prst="straightConnector1">
            <a:avLst/>
          </a:prstGeom>
          <a:ln w="730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流程图: 可选过程 32"/>
          <p:cNvSpPr/>
          <p:nvPr/>
        </p:nvSpPr>
        <p:spPr>
          <a:xfrm>
            <a:off x="8746490" y="1868170"/>
            <a:ext cx="3204210" cy="377063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34" name="文本框 33"/>
          <p:cNvSpPr txBox="1"/>
          <p:nvPr/>
        </p:nvSpPr>
        <p:spPr>
          <a:xfrm>
            <a:off x="8830382" y="1988219"/>
            <a:ext cx="3036920" cy="5171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/>
              <a:t>One-Hot Encoding</a:t>
            </a:r>
            <a:endParaRPr lang="en-US" altLang="zh-CN" sz="2400" b="1"/>
          </a:p>
        </p:txBody>
      </p:sp>
      <p:sp>
        <p:nvSpPr>
          <p:cNvPr id="35" name="流程图: 可选过程 34"/>
          <p:cNvSpPr/>
          <p:nvPr/>
        </p:nvSpPr>
        <p:spPr>
          <a:xfrm>
            <a:off x="9181465" y="2532380"/>
            <a:ext cx="23348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[1, 0, 0, 0, 0]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39" name="流程图: 可选过程 38"/>
          <p:cNvSpPr/>
          <p:nvPr/>
        </p:nvSpPr>
        <p:spPr>
          <a:xfrm>
            <a:off x="9181465" y="3093085"/>
            <a:ext cx="23348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[0, 1, 0, 0, 0]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0" name="流程图: 可选过程 39"/>
          <p:cNvSpPr/>
          <p:nvPr/>
        </p:nvSpPr>
        <p:spPr>
          <a:xfrm>
            <a:off x="9171305" y="3638550"/>
            <a:ext cx="23348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[0, 0, 1, 0, 0]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1" name="流程图: 可选过程 40"/>
          <p:cNvSpPr/>
          <p:nvPr/>
        </p:nvSpPr>
        <p:spPr>
          <a:xfrm>
            <a:off x="9181465" y="4201795"/>
            <a:ext cx="23348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[0, 0, 0, 1, 0]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2" name="流程图: 可选过程 41"/>
          <p:cNvSpPr/>
          <p:nvPr/>
        </p:nvSpPr>
        <p:spPr>
          <a:xfrm>
            <a:off x="9171305" y="4764405"/>
            <a:ext cx="2334895" cy="49403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[0, 0, 0, 0, 1]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3" name="圆角矩形 52"/>
          <p:cNvSpPr/>
          <p:nvPr/>
        </p:nvSpPr>
        <p:spPr>
          <a:xfrm>
            <a:off x="5669915" y="3253105"/>
            <a:ext cx="8728710" cy="2135505"/>
          </a:xfrm>
          <a:prstGeom prst="roundRect">
            <a:avLst/>
          </a:prstGeom>
          <a:noFill/>
          <a:ln w="41275" cmpd="sng">
            <a:solidFill>
              <a:srgbClr val="A0C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Google Shape;6080;p106"/>
          <p:cNvSpPr/>
          <p:nvPr/>
        </p:nvSpPr>
        <p:spPr>
          <a:xfrm>
            <a:off x="6023610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Resize</a:t>
            </a:r>
            <a:endParaRPr lang="en-US" sz="2400"/>
          </a:p>
        </p:txBody>
      </p:sp>
      <p:sp>
        <p:nvSpPr>
          <p:cNvPr id="36" name="Google Shape;6080;p106"/>
          <p:cNvSpPr/>
          <p:nvPr/>
        </p:nvSpPr>
        <p:spPr>
          <a:xfrm>
            <a:off x="8198485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Crop</a:t>
            </a:r>
            <a:endParaRPr lang="en-US" sz="2400"/>
          </a:p>
        </p:txBody>
      </p:sp>
      <p:sp>
        <p:nvSpPr>
          <p:cNvPr id="37" name="Google Shape;6080;p106"/>
          <p:cNvSpPr/>
          <p:nvPr/>
        </p:nvSpPr>
        <p:spPr>
          <a:xfrm>
            <a:off x="10373360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Flip</a:t>
            </a:r>
            <a:endParaRPr lang="en-US" sz="2400"/>
          </a:p>
        </p:txBody>
      </p:sp>
      <p:sp>
        <p:nvSpPr>
          <p:cNvPr id="38" name="Google Shape;6080;p106"/>
          <p:cNvSpPr/>
          <p:nvPr/>
        </p:nvSpPr>
        <p:spPr>
          <a:xfrm>
            <a:off x="12548235" y="364236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Pad</a:t>
            </a:r>
            <a:endParaRPr lang="en-US" sz="2400"/>
          </a:p>
        </p:txBody>
      </p:sp>
      <p:sp>
        <p:nvSpPr>
          <p:cNvPr id="40" name="文本框 39"/>
          <p:cNvSpPr txBox="1"/>
          <p:nvPr/>
        </p:nvSpPr>
        <p:spPr>
          <a:xfrm>
            <a:off x="6849110" y="4530090"/>
            <a:ext cx="6992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LargeScaleJitting &amp; StandardScaleJitting</a:t>
            </a:r>
            <a:endParaRPr lang="en-US" altLang="zh-CN" sz="2800"/>
          </a:p>
        </p:txBody>
      </p:sp>
      <p:cxnSp>
        <p:nvCxnSpPr>
          <p:cNvPr id="42" name="直接箭头连接符 41"/>
          <p:cNvCxnSpPr>
            <a:stCxn id="35" idx="3"/>
            <a:endCxn id="36" idx="1"/>
          </p:cNvCxnSpPr>
          <p:nvPr/>
        </p:nvCxnSpPr>
        <p:spPr>
          <a:xfrm>
            <a:off x="746379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37" idx="1"/>
          </p:cNvCxnSpPr>
          <p:nvPr/>
        </p:nvCxnSpPr>
        <p:spPr>
          <a:xfrm>
            <a:off x="9638665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7" idx="3"/>
            <a:endCxn id="38" idx="1"/>
          </p:cNvCxnSpPr>
          <p:nvPr/>
        </p:nvCxnSpPr>
        <p:spPr>
          <a:xfrm>
            <a:off x="1181354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6082;p106"/>
          <p:cNvSpPr/>
          <p:nvPr/>
        </p:nvSpPr>
        <p:spPr>
          <a:xfrm>
            <a:off x="3066415" y="1508760"/>
            <a:ext cx="2012315" cy="143954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74" name="图片 73" descr="52fc2c9a92bda4dab0c8b1d29c79e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1508125"/>
            <a:ext cx="1440000" cy="1440000"/>
          </a:xfrm>
          <a:prstGeom prst="rect">
            <a:avLst/>
          </a:prstGeom>
        </p:spPr>
      </p:pic>
      <p:pic>
        <p:nvPicPr>
          <p:cNvPr id="76" name="图片 75" descr="9fb1f597383f83e31c0580928cc8e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5" y="1508125"/>
            <a:ext cx="1440000" cy="1440000"/>
          </a:xfrm>
          <a:prstGeom prst="rect">
            <a:avLst/>
          </a:prstGeom>
        </p:spPr>
      </p:pic>
      <p:pic>
        <p:nvPicPr>
          <p:cNvPr id="77" name="图片 76" descr="558c68649ad0c4cd17d510bc310d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360" y="1508125"/>
            <a:ext cx="1440000" cy="1440000"/>
          </a:xfrm>
          <a:prstGeom prst="rect">
            <a:avLst/>
          </a:prstGeom>
        </p:spPr>
      </p:pic>
      <p:pic>
        <p:nvPicPr>
          <p:cNvPr id="78" name="图片 77" descr="6671e3ac2dfe278927e045f96e85bd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235" y="1508760"/>
            <a:ext cx="1770409" cy="1440000"/>
          </a:xfrm>
          <a:prstGeom prst="rect">
            <a:avLst/>
          </a:prstGeom>
        </p:spPr>
      </p:pic>
      <p:sp>
        <p:nvSpPr>
          <p:cNvPr id="51" name="右箭头 50"/>
          <p:cNvSpPr/>
          <p:nvPr/>
        </p:nvSpPr>
        <p:spPr>
          <a:xfrm>
            <a:off x="5266690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7546340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11955145" y="202946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9721215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5238730" y="2234565"/>
            <a:ext cx="2411730" cy="4206875"/>
          </a:xfrm>
          <a:prstGeom prst="roundRect">
            <a:avLst/>
          </a:prstGeom>
          <a:noFill/>
          <a:ln w="60325" cmpd="sng">
            <a:solidFill>
              <a:srgbClr val="7EA9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Google Shape;6080;p106"/>
          <p:cNvSpPr/>
          <p:nvPr/>
        </p:nvSpPr>
        <p:spPr>
          <a:xfrm>
            <a:off x="15527655" y="5106670"/>
            <a:ext cx="1841500" cy="7727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CopyPaste</a:t>
            </a:r>
            <a:endParaRPr lang="en-US" sz="2400"/>
          </a:p>
        </p:txBody>
      </p:sp>
      <p:pic>
        <p:nvPicPr>
          <p:cNvPr id="58" name="图片 57" descr="C:\Users\17246\Desktop\4f273f2c29211a7e7c3ae6d9982c512.jpg4f273f2c29211a7e7c3ae6d9982c5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76855" y="2825115"/>
            <a:ext cx="1944370" cy="1581150"/>
          </a:xfrm>
          <a:prstGeom prst="rect">
            <a:avLst/>
          </a:prstGeom>
        </p:spPr>
      </p:pic>
      <p:pic>
        <p:nvPicPr>
          <p:cNvPr id="12" name="图片 11" descr="779f61a346dd69dc5e21f04a796969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2630" y="5114925"/>
            <a:ext cx="1619712" cy="2160000"/>
          </a:xfrm>
          <a:prstGeom prst="rect">
            <a:avLst/>
          </a:prstGeom>
        </p:spPr>
      </p:pic>
      <p:pic>
        <p:nvPicPr>
          <p:cNvPr id="13" name="图片 12" descr="d7acdba6b42eb02fa5dc16d97d639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610" y="5692775"/>
            <a:ext cx="1440000" cy="1440000"/>
          </a:xfrm>
          <a:prstGeom prst="rect">
            <a:avLst/>
          </a:prstGeom>
        </p:spPr>
      </p:pic>
      <p:pic>
        <p:nvPicPr>
          <p:cNvPr id="16" name="图片 15" descr="C:\Users\17246\Desktop\3f80a529d30732a3805a4afcce5215f.jpg3f80a529d30732a3805a4afcce5215f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198713" y="5692775"/>
            <a:ext cx="1439545" cy="1440000"/>
          </a:xfrm>
          <a:prstGeom prst="rect">
            <a:avLst/>
          </a:prstGeom>
        </p:spPr>
      </p:pic>
      <p:pic>
        <p:nvPicPr>
          <p:cNvPr id="17" name="图片 16" descr="C:\Users\17246\Desktop\70d4dd5fa32ae6c7f0e022de6f6497a.jpg70d4dd5fa32ae6c7f0e022de6f6497a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373588" y="5692775"/>
            <a:ext cx="1439545" cy="1440000"/>
          </a:xfrm>
          <a:prstGeom prst="rect">
            <a:avLst/>
          </a:prstGeom>
        </p:spPr>
      </p:pic>
      <p:pic>
        <p:nvPicPr>
          <p:cNvPr id="20" name="图片 19" descr="C:\Users\17246\Desktop\ff158746348ee9d442a2d6046a7ad70.jpgff158746348ee9d442a2d6046a7ad7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611100" y="5693003"/>
            <a:ext cx="1707448" cy="1439545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5266690" y="621411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7546340" y="621411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9721215" y="621411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11927840" y="621411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14511020" y="242760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14511020" y="581660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76" name="图片 75" descr="9fb1f597383f83e31c0580928cc8e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8485" y="1508125"/>
            <a:ext cx="1440000" cy="1440000"/>
          </a:xfrm>
          <a:prstGeom prst="rect">
            <a:avLst/>
          </a:prstGeom>
        </p:spPr>
      </p:pic>
      <p:pic>
        <p:nvPicPr>
          <p:cNvPr id="77" name="图片 76" descr="558c68649ad0c4cd17d510bc310d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360" y="1508125"/>
            <a:ext cx="1440000" cy="1440000"/>
          </a:xfrm>
          <a:prstGeom prst="rect">
            <a:avLst/>
          </a:prstGeom>
        </p:spPr>
      </p:pic>
      <p:pic>
        <p:nvPicPr>
          <p:cNvPr id="78" name="图片 77" descr="6671e3ac2dfe278927e045f96e85b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235" y="1508760"/>
            <a:ext cx="1770409" cy="144000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7546340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11955145" y="202946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9721215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5157450" y="2234565"/>
            <a:ext cx="2713355" cy="4206875"/>
          </a:xfrm>
          <a:prstGeom prst="roundRect">
            <a:avLst/>
          </a:prstGeom>
          <a:noFill/>
          <a:ln w="60325" cmpd="sng">
            <a:solidFill>
              <a:srgbClr val="5FA2E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Google Shape;6080;p106"/>
          <p:cNvSpPr/>
          <p:nvPr/>
        </p:nvSpPr>
        <p:spPr>
          <a:xfrm>
            <a:off x="15238730" y="5052060"/>
            <a:ext cx="2520000" cy="772795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SingleCopyPaste</a:t>
            </a:r>
            <a:endParaRPr lang="en-US" sz="2400"/>
          </a:p>
        </p:txBody>
      </p:sp>
      <p:pic>
        <p:nvPicPr>
          <p:cNvPr id="58" name="图片 57" descr="C:\Users\17246\Desktop\d46e1e83a1b86fcfe909b3e89aec2db.jpgd46e1e83a1b86fcfe909b3e89aec2db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37155" y="2825115"/>
            <a:ext cx="2375535" cy="1933575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>
            <a:off x="14511020" y="242760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8264525" y="6214110"/>
            <a:ext cx="1080000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69915" y="3253105"/>
            <a:ext cx="8728710" cy="2135505"/>
          </a:xfrm>
          <a:prstGeom prst="roundRect">
            <a:avLst/>
          </a:prstGeom>
          <a:noFill/>
          <a:ln w="41275" cmpd="sng">
            <a:solidFill>
              <a:srgbClr val="81C9E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Google Shape;6080;p106"/>
          <p:cNvSpPr/>
          <p:nvPr/>
        </p:nvSpPr>
        <p:spPr>
          <a:xfrm>
            <a:off x="6023610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Resize</a:t>
            </a:r>
            <a:endParaRPr lang="en-US" sz="2400"/>
          </a:p>
        </p:txBody>
      </p:sp>
      <p:sp>
        <p:nvSpPr>
          <p:cNvPr id="8" name="Google Shape;6080;p106"/>
          <p:cNvSpPr/>
          <p:nvPr/>
        </p:nvSpPr>
        <p:spPr>
          <a:xfrm>
            <a:off x="8198485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Crop</a:t>
            </a:r>
            <a:endParaRPr lang="en-US" sz="2400"/>
          </a:p>
        </p:txBody>
      </p:sp>
      <p:sp>
        <p:nvSpPr>
          <p:cNvPr id="9" name="Google Shape;6080;p106"/>
          <p:cNvSpPr/>
          <p:nvPr/>
        </p:nvSpPr>
        <p:spPr>
          <a:xfrm>
            <a:off x="10373360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Flip</a:t>
            </a:r>
            <a:endParaRPr lang="en-US" sz="2400"/>
          </a:p>
        </p:txBody>
      </p:sp>
      <p:sp>
        <p:nvSpPr>
          <p:cNvPr id="10" name="Google Shape;6080;p106"/>
          <p:cNvSpPr/>
          <p:nvPr/>
        </p:nvSpPr>
        <p:spPr>
          <a:xfrm>
            <a:off x="12548235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Pad</a:t>
            </a:r>
            <a:endParaRPr 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6849110" y="4530090"/>
            <a:ext cx="6992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LargeScaleJitting &amp; StandardScaleJitting</a:t>
            </a:r>
            <a:endParaRPr lang="en-US" altLang="zh-CN" sz="2800"/>
          </a:p>
        </p:txBody>
      </p:sp>
      <p:cxnSp>
        <p:nvCxnSpPr>
          <p:cNvPr id="14" name="直接箭头连接符 13"/>
          <p:cNvCxnSpPr>
            <a:stCxn id="5" idx="3"/>
            <a:endCxn id="8" idx="1"/>
          </p:cNvCxnSpPr>
          <p:nvPr/>
        </p:nvCxnSpPr>
        <p:spPr>
          <a:xfrm>
            <a:off x="746379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3"/>
            <a:endCxn id="9" idx="1"/>
          </p:cNvCxnSpPr>
          <p:nvPr/>
        </p:nvCxnSpPr>
        <p:spPr>
          <a:xfrm>
            <a:off x="9638665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3"/>
            <a:endCxn id="10" idx="1"/>
          </p:cNvCxnSpPr>
          <p:nvPr/>
        </p:nvCxnSpPr>
        <p:spPr>
          <a:xfrm>
            <a:off x="1181354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29302c8234e5b54ceb71287d1416a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610" y="5633720"/>
            <a:ext cx="1497965" cy="1497965"/>
          </a:xfrm>
          <a:prstGeom prst="rect">
            <a:avLst/>
          </a:prstGeom>
        </p:spPr>
      </p:pic>
      <p:cxnSp>
        <p:nvCxnSpPr>
          <p:cNvPr id="13" name="肘形连接符 12"/>
          <p:cNvCxnSpPr/>
          <p:nvPr/>
        </p:nvCxnSpPr>
        <p:spPr>
          <a:xfrm rot="5400000">
            <a:off x="4666298" y="4305618"/>
            <a:ext cx="3434715" cy="720090"/>
          </a:xfrm>
          <a:prstGeom prst="bentConnector4">
            <a:avLst>
              <a:gd name="adj1" fmla="val 4862"/>
              <a:gd name="adj2" fmla="val 288888"/>
            </a:avLst>
          </a:prstGeom>
          <a:ln w="44450">
            <a:solidFill>
              <a:srgbClr val="3375D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6082;p106"/>
          <p:cNvSpPr/>
          <p:nvPr/>
        </p:nvSpPr>
        <p:spPr>
          <a:xfrm>
            <a:off x="3066415" y="1508760"/>
            <a:ext cx="2012315" cy="143954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17" name="图片 16" descr="52fc2c9a92bda4dab0c8b1d29c79e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610" y="1508125"/>
            <a:ext cx="1440000" cy="144000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5266690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3" name="圆角矩形 72"/>
          <p:cNvSpPr/>
          <p:nvPr/>
        </p:nvSpPr>
        <p:spPr>
          <a:xfrm>
            <a:off x="2110105" y="1229995"/>
            <a:ext cx="15928975" cy="62166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Google Shape;6082;p106"/>
          <p:cNvSpPr/>
          <p:nvPr/>
        </p:nvSpPr>
        <p:spPr>
          <a:xfrm>
            <a:off x="3066415" y="1508760"/>
            <a:ext cx="2012315" cy="143954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74" name="图片 73" descr="52fc2c9a92bda4dab0c8b1d29c79e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1508125"/>
            <a:ext cx="1440000" cy="1440000"/>
          </a:xfrm>
          <a:prstGeom prst="rect">
            <a:avLst/>
          </a:prstGeom>
        </p:spPr>
      </p:pic>
      <p:pic>
        <p:nvPicPr>
          <p:cNvPr id="76" name="图片 75" descr="9fb1f597383f83e31c0580928cc8e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5" y="1508125"/>
            <a:ext cx="1440000" cy="1440000"/>
          </a:xfrm>
          <a:prstGeom prst="rect">
            <a:avLst/>
          </a:prstGeom>
        </p:spPr>
      </p:pic>
      <p:pic>
        <p:nvPicPr>
          <p:cNvPr id="77" name="图片 76" descr="558c68649ad0c4cd17d510bc310d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360" y="1508125"/>
            <a:ext cx="1440000" cy="1440000"/>
          </a:xfrm>
          <a:prstGeom prst="rect">
            <a:avLst/>
          </a:prstGeom>
        </p:spPr>
      </p:pic>
      <p:pic>
        <p:nvPicPr>
          <p:cNvPr id="78" name="图片 77" descr="6671e3ac2dfe278927e045f96e85bd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235" y="1508760"/>
            <a:ext cx="1770409" cy="1440000"/>
          </a:xfrm>
          <a:prstGeom prst="rect">
            <a:avLst/>
          </a:prstGeom>
        </p:spPr>
      </p:pic>
      <p:sp>
        <p:nvSpPr>
          <p:cNvPr id="51" name="右箭头 50"/>
          <p:cNvSpPr/>
          <p:nvPr/>
        </p:nvSpPr>
        <p:spPr>
          <a:xfrm>
            <a:off x="5266690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7546340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11955145" y="202946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9721215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5157450" y="2234565"/>
            <a:ext cx="2713355" cy="4206875"/>
          </a:xfrm>
          <a:prstGeom prst="roundRect">
            <a:avLst/>
          </a:prstGeom>
          <a:noFill/>
          <a:ln w="60325" cmpd="sng">
            <a:solidFill>
              <a:srgbClr val="5FA2E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Google Shape;6080;p106"/>
          <p:cNvSpPr/>
          <p:nvPr/>
        </p:nvSpPr>
        <p:spPr>
          <a:xfrm>
            <a:off x="15238730" y="5052060"/>
            <a:ext cx="2520000" cy="772795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SingleCopyPaste</a:t>
            </a:r>
            <a:endParaRPr lang="en-US" sz="2400"/>
          </a:p>
        </p:txBody>
      </p:sp>
      <p:pic>
        <p:nvPicPr>
          <p:cNvPr id="58" name="图片 57" descr="C:\Users\17246\Desktop\d46e1e83a1b86fcfe909b3e89aec2db.jpgd46e1e83a1b86fcfe909b3e89aec2db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37155" y="2825115"/>
            <a:ext cx="2375535" cy="1933575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>
            <a:off x="14511020" y="242760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8888730" y="623570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69915" y="3253105"/>
            <a:ext cx="8728710" cy="2135505"/>
          </a:xfrm>
          <a:prstGeom prst="roundRect">
            <a:avLst/>
          </a:prstGeom>
          <a:noFill/>
          <a:ln w="41275" cmpd="sng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Google Shape;6080;p106"/>
          <p:cNvSpPr/>
          <p:nvPr/>
        </p:nvSpPr>
        <p:spPr>
          <a:xfrm>
            <a:off x="6023610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Resize</a:t>
            </a:r>
            <a:endParaRPr lang="en-US" sz="2400"/>
          </a:p>
        </p:txBody>
      </p:sp>
      <p:sp>
        <p:nvSpPr>
          <p:cNvPr id="8" name="Google Shape;6080;p106"/>
          <p:cNvSpPr/>
          <p:nvPr/>
        </p:nvSpPr>
        <p:spPr>
          <a:xfrm>
            <a:off x="8198485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Crop</a:t>
            </a:r>
            <a:endParaRPr lang="en-US" sz="2400"/>
          </a:p>
        </p:txBody>
      </p:sp>
      <p:sp>
        <p:nvSpPr>
          <p:cNvPr id="9" name="Google Shape;6080;p106"/>
          <p:cNvSpPr/>
          <p:nvPr/>
        </p:nvSpPr>
        <p:spPr>
          <a:xfrm>
            <a:off x="10373360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Flip</a:t>
            </a:r>
            <a:endParaRPr lang="en-US" sz="2400"/>
          </a:p>
        </p:txBody>
      </p:sp>
      <p:sp>
        <p:nvSpPr>
          <p:cNvPr id="10" name="Google Shape;6080;p106"/>
          <p:cNvSpPr/>
          <p:nvPr/>
        </p:nvSpPr>
        <p:spPr>
          <a:xfrm>
            <a:off x="12548235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Pad</a:t>
            </a:r>
            <a:endParaRPr 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6849110" y="4530090"/>
            <a:ext cx="6992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LargeScaleJitting &amp; StandardScaleJitting</a:t>
            </a:r>
            <a:endParaRPr lang="en-US" altLang="zh-CN" sz="2800"/>
          </a:p>
        </p:txBody>
      </p:sp>
      <p:cxnSp>
        <p:nvCxnSpPr>
          <p:cNvPr id="14" name="直接箭头连接符 13"/>
          <p:cNvCxnSpPr>
            <a:stCxn id="5" idx="3"/>
            <a:endCxn id="8" idx="1"/>
          </p:cNvCxnSpPr>
          <p:nvPr/>
        </p:nvCxnSpPr>
        <p:spPr>
          <a:xfrm>
            <a:off x="746379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3"/>
            <a:endCxn id="9" idx="1"/>
          </p:cNvCxnSpPr>
          <p:nvPr/>
        </p:nvCxnSpPr>
        <p:spPr>
          <a:xfrm>
            <a:off x="9638665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3"/>
            <a:endCxn id="10" idx="1"/>
          </p:cNvCxnSpPr>
          <p:nvPr/>
        </p:nvCxnSpPr>
        <p:spPr>
          <a:xfrm>
            <a:off x="1181354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29302c8234e5b54ceb71287d1416a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825" y="5685155"/>
            <a:ext cx="1497965" cy="1497965"/>
          </a:xfrm>
          <a:prstGeom prst="rect">
            <a:avLst/>
          </a:prstGeom>
        </p:spPr>
      </p:pic>
      <p:cxnSp>
        <p:nvCxnSpPr>
          <p:cNvPr id="13" name="肘形连接符 12"/>
          <p:cNvCxnSpPr>
            <a:stCxn id="74" idx="2"/>
            <a:endCxn id="19" idx="1"/>
          </p:cNvCxnSpPr>
          <p:nvPr/>
        </p:nvCxnSpPr>
        <p:spPr>
          <a:xfrm rot="5400000">
            <a:off x="4611370" y="4302125"/>
            <a:ext cx="3486150" cy="777875"/>
          </a:xfrm>
          <a:prstGeom prst="bentConnector4">
            <a:avLst>
              <a:gd name="adj1" fmla="val 4453"/>
              <a:gd name="adj2" fmla="val 197020"/>
            </a:avLst>
          </a:prstGeom>
          <a:ln w="44450">
            <a:solidFill>
              <a:srgbClr val="3375D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3" name="圆角矩形 72"/>
          <p:cNvSpPr/>
          <p:nvPr/>
        </p:nvSpPr>
        <p:spPr>
          <a:xfrm>
            <a:off x="2110105" y="1229995"/>
            <a:ext cx="15928975" cy="63430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Google Shape;6082;p106"/>
          <p:cNvSpPr/>
          <p:nvPr/>
        </p:nvSpPr>
        <p:spPr>
          <a:xfrm>
            <a:off x="3066415" y="1508760"/>
            <a:ext cx="2012315" cy="143954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74" name="图片 73" descr="52fc2c9a92bda4dab0c8b1d29c79e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1508125"/>
            <a:ext cx="1440000" cy="1440000"/>
          </a:xfrm>
          <a:prstGeom prst="rect">
            <a:avLst/>
          </a:prstGeom>
        </p:spPr>
      </p:pic>
      <p:pic>
        <p:nvPicPr>
          <p:cNvPr id="76" name="图片 75" descr="9fb1f597383f83e31c0580928cc8e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5" y="1508125"/>
            <a:ext cx="1440000" cy="1440000"/>
          </a:xfrm>
          <a:prstGeom prst="rect">
            <a:avLst/>
          </a:prstGeom>
        </p:spPr>
      </p:pic>
      <p:pic>
        <p:nvPicPr>
          <p:cNvPr id="77" name="图片 76" descr="558c68649ad0c4cd17d510bc310d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360" y="1508125"/>
            <a:ext cx="1440000" cy="1440000"/>
          </a:xfrm>
          <a:prstGeom prst="rect">
            <a:avLst/>
          </a:prstGeom>
        </p:spPr>
      </p:pic>
      <p:pic>
        <p:nvPicPr>
          <p:cNvPr id="78" name="图片 77" descr="6671e3ac2dfe278927e045f96e85bd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235" y="1508760"/>
            <a:ext cx="1770409" cy="1440000"/>
          </a:xfrm>
          <a:prstGeom prst="rect">
            <a:avLst/>
          </a:prstGeom>
        </p:spPr>
      </p:pic>
      <p:sp>
        <p:nvSpPr>
          <p:cNvPr id="51" name="右箭头 50"/>
          <p:cNvSpPr/>
          <p:nvPr/>
        </p:nvSpPr>
        <p:spPr>
          <a:xfrm>
            <a:off x="5266690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7546340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11955145" y="202946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9721215" y="203009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5238730" y="2234565"/>
            <a:ext cx="2411730" cy="4206875"/>
          </a:xfrm>
          <a:prstGeom prst="roundRect">
            <a:avLst/>
          </a:prstGeom>
          <a:noFill/>
          <a:ln w="60325" cmpd="sng">
            <a:solidFill>
              <a:srgbClr val="7EA9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Google Shape;6080;p106"/>
          <p:cNvSpPr/>
          <p:nvPr/>
        </p:nvSpPr>
        <p:spPr>
          <a:xfrm>
            <a:off x="15527655" y="5106670"/>
            <a:ext cx="1841500" cy="7727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CopyPaste</a:t>
            </a:r>
            <a:endParaRPr lang="en-US" sz="2400"/>
          </a:p>
        </p:txBody>
      </p:sp>
      <p:pic>
        <p:nvPicPr>
          <p:cNvPr id="58" name="图片 57" descr="C:\Users\17246\Desktop\d46e1e83a1b86fcfe909b3e89aec2db.jpgd46e1e83a1b86fcfe909b3e89aec2db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77173" y="2825115"/>
            <a:ext cx="1943735" cy="1581150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>
            <a:off x="14511020" y="242760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8888730" y="623570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69915" y="3253105"/>
            <a:ext cx="8728710" cy="2135505"/>
          </a:xfrm>
          <a:prstGeom prst="roundRect">
            <a:avLst/>
          </a:prstGeom>
          <a:noFill/>
          <a:ln w="41275" cmpd="sng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Google Shape;6080;p106"/>
          <p:cNvSpPr/>
          <p:nvPr/>
        </p:nvSpPr>
        <p:spPr>
          <a:xfrm>
            <a:off x="6023610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Resize</a:t>
            </a:r>
            <a:endParaRPr lang="en-US" sz="2400"/>
          </a:p>
        </p:txBody>
      </p:sp>
      <p:sp>
        <p:nvSpPr>
          <p:cNvPr id="8" name="Google Shape;6080;p106"/>
          <p:cNvSpPr/>
          <p:nvPr/>
        </p:nvSpPr>
        <p:spPr>
          <a:xfrm>
            <a:off x="8198485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Crop</a:t>
            </a:r>
            <a:endParaRPr lang="en-US" sz="2400"/>
          </a:p>
        </p:txBody>
      </p:sp>
      <p:sp>
        <p:nvSpPr>
          <p:cNvPr id="9" name="Google Shape;6080;p106"/>
          <p:cNvSpPr/>
          <p:nvPr/>
        </p:nvSpPr>
        <p:spPr>
          <a:xfrm>
            <a:off x="10373360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Flip</a:t>
            </a:r>
            <a:endParaRPr lang="en-US" sz="2400"/>
          </a:p>
        </p:txBody>
      </p:sp>
      <p:sp>
        <p:nvSpPr>
          <p:cNvPr id="10" name="Google Shape;6080;p106"/>
          <p:cNvSpPr/>
          <p:nvPr/>
        </p:nvSpPr>
        <p:spPr>
          <a:xfrm>
            <a:off x="12548235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Pad</a:t>
            </a:r>
            <a:endParaRPr 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6849110" y="4530090"/>
            <a:ext cx="6992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LargeScaleJitting &amp; StandardScaleJitting</a:t>
            </a:r>
            <a:endParaRPr lang="en-US" altLang="zh-CN" sz="2800"/>
          </a:p>
        </p:txBody>
      </p:sp>
      <p:cxnSp>
        <p:nvCxnSpPr>
          <p:cNvPr id="14" name="直接箭头连接符 13"/>
          <p:cNvCxnSpPr>
            <a:stCxn id="5" idx="3"/>
            <a:endCxn id="8" idx="1"/>
          </p:cNvCxnSpPr>
          <p:nvPr/>
        </p:nvCxnSpPr>
        <p:spPr>
          <a:xfrm>
            <a:off x="746379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3"/>
            <a:endCxn id="9" idx="1"/>
          </p:cNvCxnSpPr>
          <p:nvPr/>
        </p:nvCxnSpPr>
        <p:spPr>
          <a:xfrm>
            <a:off x="9638665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3"/>
            <a:endCxn id="10" idx="1"/>
          </p:cNvCxnSpPr>
          <p:nvPr/>
        </p:nvCxnSpPr>
        <p:spPr>
          <a:xfrm>
            <a:off x="1181354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29302c8234e5b54ceb71287d1416a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825" y="5685155"/>
            <a:ext cx="1497965" cy="1497965"/>
          </a:xfrm>
          <a:prstGeom prst="rect">
            <a:avLst/>
          </a:prstGeom>
        </p:spPr>
      </p:pic>
      <p:cxnSp>
        <p:nvCxnSpPr>
          <p:cNvPr id="27" name="曲线连接符 26"/>
          <p:cNvCxnSpPr>
            <a:endCxn id="19" idx="1"/>
          </p:cNvCxnSpPr>
          <p:nvPr/>
        </p:nvCxnSpPr>
        <p:spPr>
          <a:xfrm rot="5400000">
            <a:off x="4546600" y="4366895"/>
            <a:ext cx="3486150" cy="648335"/>
          </a:xfrm>
          <a:prstGeom prst="curvedConnector4">
            <a:avLst>
              <a:gd name="adj1" fmla="val 3852"/>
              <a:gd name="adj2" fmla="val 270372"/>
            </a:avLst>
          </a:prstGeom>
          <a:ln w="38100" cmpd="sng">
            <a:solidFill>
              <a:srgbClr val="2169D3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3" name="圆角矩形 72"/>
          <p:cNvSpPr/>
          <p:nvPr/>
        </p:nvSpPr>
        <p:spPr>
          <a:xfrm>
            <a:off x="2110105" y="1229995"/>
            <a:ext cx="15432405" cy="63430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Google Shape;6082;p106"/>
          <p:cNvSpPr/>
          <p:nvPr/>
        </p:nvSpPr>
        <p:spPr>
          <a:xfrm>
            <a:off x="3066415" y="1339215"/>
            <a:ext cx="2012315" cy="143954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74" name="图片 73" descr="52fc2c9a92bda4dab0c8b1d29c79e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1338580"/>
            <a:ext cx="1440000" cy="1440000"/>
          </a:xfrm>
          <a:prstGeom prst="rect">
            <a:avLst/>
          </a:prstGeom>
        </p:spPr>
      </p:pic>
      <p:pic>
        <p:nvPicPr>
          <p:cNvPr id="76" name="图片 75" descr="9fb1f597383f83e31c0580928cc8e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5" y="1338580"/>
            <a:ext cx="1440000" cy="1440000"/>
          </a:xfrm>
          <a:prstGeom prst="rect">
            <a:avLst/>
          </a:prstGeom>
        </p:spPr>
      </p:pic>
      <p:pic>
        <p:nvPicPr>
          <p:cNvPr id="77" name="图片 76" descr="558c68649ad0c4cd17d510bc310d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360" y="1338580"/>
            <a:ext cx="1440000" cy="1440000"/>
          </a:xfrm>
          <a:prstGeom prst="rect">
            <a:avLst/>
          </a:prstGeom>
        </p:spPr>
      </p:pic>
      <p:pic>
        <p:nvPicPr>
          <p:cNvPr id="78" name="图片 77" descr="6671e3ac2dfe278927e045f96e85bd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235" y="1339215"/>
            <a:ext cx="1770409" cy="1440000"/>
          </a:xfrm>
          <a:prstGeom prst="rect">
            <a:avLst/>
          </a:prstGeom>
        </p:spPr>
      </p:pic>
      <p:sp>
        <p:nvSpPr>
          <p:cNvPr id="51" name="右箭头 50"/>
          <p:cNvSpPr/>
          <p:nvPr/>
        </p:nvSpPr>
        <p:spPr>
          <a:xfrm>
            <a:off x="5266690" y="186055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7546340" y="186055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11955145" y="1859915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9721215" y="1860550"/>
            <a:ext cx="569595" cy="397510"/>
          </a:xfrm>
          <a:prstGeom prst="rightArrow">
            <a:avLst/>
          </a:prstGeom>
          <a:solidFill>
            <a:srgbClr val="216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4776450" y="2329180"/>
            <a:ext cx="2411730" cy="4206875"/>
          </a:xfrm>
          <a:prstGeom prst="roundRect">
            <a:avLst/>
          </a:prstGeom>
          <a:noFill/>
          <a:ln w="4762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Google Shape;6080;p106"/>
          <p:cNvSpPr/>
          <p:nvPr/>
        </p:nvSpPr>
        <p:spPr>
          <a:xfrm>
            <a:off x="15065375" y="5201285"/>
            <a:ext cx="1841500" cy="7727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CopyPaste</a:t>
            </a:r>
            <a:endParaRPr lang="en-US" sz="2400"/>
          </a:p>
        </p:txBody>
      </p:sp>
      <p:pic>
        <p:nvPicPr>
          <p:cNvPr id="58" name="图片 57" descr="C:\Users\17246\Desktop\4f273f2c29211a7e7c3ae6d9982c512.jpg4f273f2c29211a7e7c3ae6d9982c5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014575" y="2919730"/>
            <a:ext cx="1944370" cy="1581150"/>
          </a:xfrm>
          <a:prstGeom prst="rect">
            <a:avLst/>
          </a:prstGeom>
        </p:spPr>
      </p:pic>
      <p:pic>
        <p:nvPicPr>
          <p:cNvPr id="4" name="图片 3" descr="29302c8234e5b54ceb71287d1416a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825" y="5685155"/>
            <a:ext cx="1497965" cy="1497965"/>
          </a:xfrm>
          <a:prstGeom prst="rect">
            <a:avLst/>
          </a:prstGeom>
        </p:spPr>
      </p:pic>
      <p:sp>
        <p:nvSpPr>
          <p:cNvPr id="53" name="圆角矩形 52"/>
          <p:cNvSpPr/>
          <p:nvPr/>
        </p:nvSpPr>
        <p:spPr>
          <a:xfrm>
            <a:off x="5669915" y="3253105"/>
            <a:ext cx="8728710" cy="2135505"/>
          </a:xfrm>
          <a:prstGeom prst="roundRect">
            <a:avLst/>
          </a:prstGeom>
          <a:noFill/>
          <a:ln w="41275" cmpd="sng">
            <a:solidFill>
              <a:srgbClr val="4B85D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Google Shape;6080;p106"/>
          <p:cNvSpPr/>
          <p:nvPr/>
        </p:nvSpPr>
        <p:spPr>
          <a:xfrm>
            <a:off x="6023610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Resize</a:t>
            </a:r>
            <a:endParaRPr lang="en-US" sz="2400"/>
          </a:p>
        </p:txBody>
      </p:sp>
      <p:sp>
        <p:nvSpPr>
          <p:cNvPr id="36" name="Google Shape;6080;p106"/>
          <p:cNvSpPr/>
          <p:nvPr/>
        </p:nvSpPr>
        <p:spPr>
          <a:xfrm>
            <a:off x="8198485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Crop</a:t>
            </a:r>
            <a:endParaRPr lang="en-US" sz="2400"/>
          </a:p>
        </p:txBody>
      </p:sp>
      <p:sp>
        <p:nvSpPr>
          <p:cNvPr id="37" name="Google Shape;6080;p106"/>
          <p:cNvSpPr/>
          <p:nvPr/>
        </p:nvSpPr>
        <p:spPr>
          <a:xfrm>
            <a:off x="10373360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Flip</a:t>
            </a:r>
            <a:endParaRPr lang="en-US" sz="2400"/>
          </a:p>
        </p:txBody>
      </p:sp>
      <p:sp>
        <p:nvSpPr>
          <p:cNvPr id="38" name="Google Shape;6080;p106"/>
          <p:cNvSpPr/>
          <p:nvPr/>
        </p:nvSpPr>
        <p:spPr>
          <a:xfrm>
            <a:off x="12548235" y="3642360"/>
            <a:ext cx="1440180" cy="612000"/>
          </a:xfrm>
          <a:prstGeom prst="rect">
            <a:avLst/>
          </a:prstGeom>
          <a:solidFill>
            <a:srgbClr val="86E0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Pad</a:t>
            </a:r>
            <a:endParaRPr lang="en-US" sz="2400"/>
          </a:p>
        </p:txBody>
      </p:sp>
      <p:sp>
        <p:nvSpPr>
          <p:cNvPr id="40" name="文本框 39"/>
          <p:cNvSpPr txBox="1"/>
          <p:nvPr/>
        </p:nvSpPr>
        <p:spPr>
          <a:xfrm>
            <a:off x="6849110" y="4530090"/>
            <a:ext cx="6992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LargeScaleJitting &amp; StandardScaleJitting</a:t>
            </a:r>
            <a:endParaRPr lang="en-US" altLang="zh-CN" sz="2800"/>
          </a:p>
        </p:txBody>
      </p:sp>
      <p:cxnSp>
        <p:nvCxnSpPr>
          <p:cNvPr id="42" name="直接箭头连接符 41"/>
          <p:cNvCxnSpPr>
            <a:stCxn id="35" idx="3"/>
            <a:endCxn id="36" idx="1"/>
          </p:cNvCxnSpPr>
          <p:nvPr/>
        </p:nvCxnSpPr>
        <p:spPr>
          <a:xfrm>
            <a:off x="746379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37" idx="1"/>
          </p:cNvCxnSpPr>
          <p:nvPr/>
        </p:nvCxnSpPr>
        <p:spPr>
          <a:xfrm>
            <a:off x="9638665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7" idx="3"/>
            <a:endCxn id="38" idx="1"/>
          </p:cNvCxnSpPr>
          <p:nvPr/>
        </p:nvCxnSpPr>
        <p:spPr>
          <a:xfrm>
            <a:off x="11813540" y="3948430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3" name="圆角矩形 72"/>
          <p:cNvSpPr/>
          <p:nvPr/>
        </p:nvSpPr>
        <p:spPr>
          <a:xfrm>
            <a:off x="3507105" y="1558290"/>
            <a:ext cx="14357350" cy="6103620"/>
          </a:xfrm>
          <a:prstGeom prst="roundRect">
            <a:avLst/>
          </a:prstGeom>
          <a:solidFill>
            <a:srgbClr val="B9D7F3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82" name="Google Shape;6082;p106"/>
          <p:cNvSpPr/>
          <p:nvPr/>
        </p:nvSpPr>
        <p:spPr>
          <a:xfrm>
            <a:off x="19438168" y="814857"/>
            <a:ext cx="144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19437884" y="1429917"/>
            <a:ext cx="144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4" name="Google Shape;6080;p106"/>
          <p:cNvSpPr/>
          <p:nvPr/>
        </p:nvSpPr>
        <p:spPr>
          <a:xfrm>
            <a:off x="19437985" y="6161405"/>
            <a:ext cx="1440180" cy="53975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FC</a:t>
            </a:r>
            <a:endParaRPr lang="en-US" sz="1200"/>
          </a:p>
        </p:txBody>
      </p:sp>
      <p:sp>
        <p:nvSpPr>
          <p:cNvPr id="5" name="Google Shape;6080;p106"/>
          <p:cNvSpPr/>
          <p:nvPr/>
        </p:nvSpPr>
        <p:spPr>
          <a:xfrm>
            <a:off x="19439255" y="2938145"/>
            <a:ext cx="1440180" cy="1495425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19437985" y="2155190"/>
            <a:ext cx="1440815" cy="72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19439255" y="4487545"/>
            <a:ext cx="1440815" cy="72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16" name="Google Shape;6080;p106"/>
          <p:cNvSpPr/>
          <p:nvPr/>
        </p:nvSpPr>
        <p:spPr>
          <a:xfrm>
            <a:off x="19437985" y="5567680"/>
            <a:ext cx="1439545" cy="53975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Conv5</a:t>
            </a:r>
            <a:endParaRPr lang="en-US" sz="1200"/>
          </a:p>
        </p:txBody>
      </p:sp>
      <p:sp>
        <p:nvSpPr>
          <p:cNvPr id="17" name="Google Shape;6082;p106"/>
          <p:cNvSpPr/>
          <p:nvPr/>
        </p:nvSpPr>
        <p:spPr>
          <a:xfrm>
            <a:off x="1428933" y="80797"/>
            <a:ext cx="108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20" name="Google Shape;6080;p106"/>
          <p:cNvSpPr/>
          <p:nvPr/>
        </p:nvSpPr>
        <p:spPr>
          <a:xfrm>
            <a:off x="1428649" y="819682"/>
            <a:ext cx="108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</p:txBody>
      </p:sp>
      <p:sp>
        <p:nvSpPr>
          <p:cNvPr id="21" name="Google Shape;6080;p106"/>
          <p:cNvSpPr/>
          <p:nvPr/>
        </p:nvSpPr>
        <p:spPr>
          <a:xfrm>
            <a:off x="1428649" y="2297962"/>
            <a:ext cx="1080000" cy="54000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2" name="Google Shape;6080;p106"/>
          <p:cNvSpPr/>
          <p:nvPr/>
        </p:nvSpPr>
        <p:spPr>
          <a:xfrm>
            <a:off x="1428649" y="3009797"/>
            <a:ext cx="1080000" cy="54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3" name="Google Shape;6082;p106"/>
          <p:cNvSpPr/>
          <p:nvPr/>
        </p:nvSpPr>
        <p:spPr>
          <a:xfrm>
            <a:off x="15803245" y="3152140"/>
            <a:ext cx="143954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4" name="Google Shape;6080;p106"/>
          <p:cNvSpPr/>
          <p:nvPr/>
        </p:nvSpPr>
        <p:spPr>
          <a:xfrm>
            <a:off x="84989" y="859052"/>
            <a:ext cx="1080000" cy="540000"/>
          </a:xfrm>
          <a:prstGeom prst="rect">
            <a:avLst/>
          </a:prstGeom>
          <a:solidFill>
            <a:srgbClr val="E7F4F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84989" y="1558822"/>
            <a:ext cx="1080000" cy="540000"/>
          </a:xfrm>
          <a:prstGeom prst="rect">
            <a:avLst/>
          </a:prstGeom>
          <a:solidFill>
            <a:srgbClr val="24AA9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6" name="Google Shape;6080;p106"/>
          <p:cNvSpPr/>
          <p:nvPr/>
        </p:nvSpPr>
        <p:spPr>
          <a:xfrm>
            <a:off x="84989" y="2258592"/>
            <a:ext cx="1080000" cy="54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7" name="Google Shape;6080;p106"/>
          <p:cNvSpPr/>
          <p:nvPr/>
        </p:nvSpPr>
        <p:spPr>
          <a:xfrm>
            <a:off x="84989" y="2958362"/>
            <a:ext cx="1080000" cy="540000"/>
          </a:xfrm>
          <a:prstGeom prst="rect">
            <a:avLst/>
          </a:prstGeom>
          <a:solidFill>
            <a:srgbClr val="E4FFF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8" name="Google Shape;6080;p106"/>
          <p:cNvSpPr/>
          <p:nvPr/>
        </p:nvSpPr>
        <p:spPr>
          <a:xfrm>
            <a:off x="1428649" y="1558822"/>
            <a:ext cx="1080000" cy="54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9" name="Google Shape;6080;p106"/>
          <p:cNvSpPr/>
          <p:nvPr/>
        </p:nvSpPr>
        <p:spPr>
          <a:xfrm>
            <a:off x="1428649" y="3721632"/>
            <a:ext cx="1080000" cy="54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0" name="Google Shape;6080;p106"/>
          <p:cNvSpPr/>
          <p:nvPr/>
        </p:nvSpPr>
        <p:spPr>
          <a:xfrm>
            <a:off x="84989" y="3658132"/>
            <a:ext cx="1080000" cy="540000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1" name="Google Shape;6080;p106"/>
          <p:cNvSpPr/>
          <p:nvPr/>
        </p:nvSpPr>
        <p:spPr>
          <a:xfrm>
            <a:off x="1428649" y="4433467"/>
            <a:ext cx="1080000" cy="540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2" name="Google Shape;6080;p106"/>
          <p:cNvSpPr/>
          <p:nvPr/>
        </p:nvSpPr>
        <p:spPr>
          <a:xfrm>
            <a:off x="1428649" y="5145302"/>
            <a:ext cx="1080000" cy="540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3" name="Google Shape;6080;p106"/>
          <p:cNvSpPr/>
          <p:nvPr/>
        </p:nvSpPr>
        <p:spPr>
          <a:xfrm>
            <a:off x="1428649" y="5857137"/>
            <a:ext cx="1080000" cy="540000"/>
          </a:xfrm>
          <a:prstGeom prst="rect">
            <a:avLst/>
          </a:prstGeom>
          <a:solidFill>
            <a:srgbClr val="F3C3D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5" name="Google Shape;6080;p106"/>
          <p:cNvSpPr/>
          <p:nvPr/>
        </p:nvSpPr>
        <p:spPr>
          <a:xfrm>
            <a:off x="6039485" y="373570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Resize</a:t>
            </a:r>
            <a:endParaRPr lang="en-US" sz="2000"/>
          </a:p>
        </p:txBody>
      </p:sp>
      <p:sp>
        <p:nvSpPr>
          <p:cNvPr id="36" name="Google Shape;6080;p106"/>
          <p:cNvSpPr/>
          <p:nvPr/>
        </p:nvSpPr>
        <p:spPr>
          <a:xfrm>
            <a:off x="8214360" y="373570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Crop</a:t>
            </a:r>
            <a:endParaRPr lang="en-US" sz="2000"/>
          </a:p>
        </p:txBody>
      </p:sp>
      <p:sp>
        <p:nvSpPr>
          <p:cNvPr id="37" name="Google Shape;6080;p106"/>
          <p:cNvSpPr/>
          <p:nvPr/>
        </p:nvSpPr>
        <p:spPr>
          <a:xfrm>
            <a:off x="10389235" y="373570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Flip</a:t>
            </a:r>
            <a:endParaRPr lang="en-US" sz="2000"/>
          </a:p>
        </p:txBody>
      </p:sp>
      <p:sp>
        <p:nvSpPr>
          <p:cNvPr id="38" name="Google Shape;6080;p106"/>
          <p:cNvSpPr/>
          <p:nvPr/>
        </p:nvSpPr>
        <p:spPr>
          <a:xfrm>
            <a:off x="12564110" y="373570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Pad</a:t>
            </a:r>
            <a:endParaRPr lang="en-US" sz="2000"/>
          </a:p>
        </p:txBody>
      </p:sp>
      <p:sp>
        <p:nvSpPr>
          <p:cNvPr id="40" name="文本框 39"/>
          <p:cNvSpPr txBox="1"/>
          <p:nvPr/>
        </p:nvSpPr>
        <p:spPr>
          <a:xfrm>
            <a:off x="7097395" y="4617720"/>
            <a:ext cx="5919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LargeScaleJitting &amp; StandardScaleJitting</a:t>
            </a:r>
            <a:endParaRPr lang="en-US" altLang="zh-CN" sz="2400"/>
          </a:p>
        </p:txBody>
      </p:sp>
      <p:cxnSp>
        <p:nvCxnSpPr>
          <p:cNvPr id="42" name="直接箭头连接符 41"/>
          <p:cNvCxnSpPr>
            <a:stCxn id="35" idx="3"/>
            <a:endCxn id="36" idx="1"/>
          </p:cNvCxnSpPr>
          <p:nvPr/>
        </p:nvCxnSpPr>
        <p:spPr>
          <a:xfrm>
            <a:off x="7479665" y="4041775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37" idx="1"/>
          </p:cNvCxnSpPr>
          <p:nvPr/>
        </p:nvCxnSpPr>
        <p:spPr>
          <a:xfrm>
            <a:off x="9654540" y="4041775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7" idx="3"/>
            <a:endCxn id="38" idx="1"/>
          </p:cNvCxnSpPr>
          <p:nvPr/>
        </p:nvCxnSpPr>
        <p:spPr>
          <a:xfrm>
            <a:off x="11829415" y="4041775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5720715" y="3549650"/>
            <a:ext cx="8602980" cy="1595755"/>
          </a:xfrm>
          <a:prstGeom prst="roundRect">
            <a:avLst/>
          </a:prstGeom>
          <a:noFill/>
          <a:ln w="38100" cmpd="sng">
            <a:solidFill>
              <a:schemeClr val="accent1">
                <a:lumMod val="50000"/>
                <a:alpha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5509240" y="2700655"/>
            <a:ext cx="2028190" cy="3122930"/>
          </a:xfrm>
          <a:prstGeom prst="roundRect">
            <a:avLst/>
          </a:prstGeom>
          <a:noFill/>
          <a:ln w="38100" cmpd="sng">
            <a:solidFill>
              <a:schemeClr val="accent1">
                <a:lumMod val="50000"/>
                <a:alpha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Google Shape;6080;p106"/>
          <p:cNvSpPr/>
          <p:nvPr/>
        </p:nvSpPr>
        <p:spPr>
          <a:xfrm>
            <a:off x="15803245" y="485521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CopyPaste</a:t>
            </a:r>
            <a:endParaRPr lang="en-US" sz="2000"/>
          </a:p>
        </p:txBody>
      </p:sp>
      <p:sp>
        <p:nvSpPr>
          <p:cNvPr id="6" name="Google Shape;6082;p106"/>
          <p:cNvSpPr/>
          <p:nvPr/>
        </p:nvSpPr>
        <p:spPr>
          <a:xfrm>
            <a:off x="4011930" y="2155190"/>
            <a:ext cx="1355725" cy="10668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1" name="右箭头 50"/>
          <p:cNvSpPr/>
          <p:nvPr/>
        </p:nvSpPr>
        <p:spPr>
          <a:xfrm>
            <a:off x="5563870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>
            <a:off x="7745095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9993630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>
            <a:off x="12174855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14506575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Google Shape;6082;p106"/>
          <p:cNvSpPr/>
          <p:nvPr/>
        </p:nvSpPr>
        <p:spPr>
          <a:xfrm>
            <a:off x="4011930" y="54673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1" name="Google Shape;6082;p106"/>
          <p:cNvSpPr/>
          <p:nvPr/>
        </p:nvSpPr>
        <p:spPr>
          <a:xfrm>
            <a:off x="6226810" y="54673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2" name="Google Shape;6082;p106"/>
          <p:cNvSpPr/>
          <p:nvPr/>
        </p:nvSpPr>
        <p:spPr>
          <a:xfrm>
            <a:off x="12871450" y="54927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3" name="右箭头 62"/>
          <p:cNvSpPr/>
          <p:nvPr/>
        </p:nvSpPr>
        <p:spPr>
          <a:xfrm>
            <a:off x="5563870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>
          <a:xfrm>
            <a:off x="7745095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Google Shape;6082;p106"/>
          <p:cNvSpPr/>
          <p:nvPr/>
        </p:nvSpPr>
        <p:spPr>
          <a:xfrm>
            <a:off x="8441690" y="54673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6" name="Google Shape;6082;p106"/>
          <p:cNvSpPr/>
          <p:nvPr/>
        </p:nvSpPr>
        <p:spPr>
          <a:xfrm>
            <a:off x="10656570" y="54673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7" name="右箭头 66"/>
          <p:cNvSpPr/>
          <p:nvPr/>
        </p:nvSpPr>
        <p:spPr>
          <a:xfrm>
            <a:off x="9993630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12174855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14506575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8255000" y="6991350"/>
            <a:ext cx="3604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SimpleCopyPaste</a:t>
            </a:r>
            <a:endParaRPr lang="en-US" altLang="zh-CN" sz="2800"/>
          </a:p>
        </p:txBody>
      </p:sp>
      <p:pic>
        <p:nvPicPr>
          <p:cNvPr id="74" name="图片 73" descr="52fc2c9a92bda4dab0c8b1d29c79e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730" y="2155190"/>
            <a:ext cx="1152000" cy="1152000"/>
          </a:xfrm>
          <a:prstGeom prst="rect">
            <a:avLst/>
          </a:prstGeom>
        </p:spPr>
      </p:pic>
      <p:pic>
        <p:nvPicPr>
          <p:cNvPr id="76" name="图片 75" descr="9fb1f597383f83e31c0580928cc8e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1969770"/>
            <a:ext cx="1332000" cy="1332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9" name="Google Shape;7018;p72"/>
          <p:cNvSpPr>
            <a:spLocks noChangeAspect="1"/>
          </p:cNvSpPr>
          <p:nvPr/>
        </p:nvSpPr>
        <p:spPr>
          <a:xfrm rot="5220000">
            <a:off x="14123035" y="2662555"/>
            <a:ext cx="582930" cy="1642110"/>
          </a:xfrm>
          <a:prstGeom prst="cube">
            <a:avLst>
              <a:gd name="adj" fmla="val 77968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7018;p72"/>
          <p:cNvSpPr>
            <a:spLocks noChangeAspect="1"/>
          </p:cNvSpPr>
          <p:nvPr/>
        </p:nvSpPr>
        <p:spPr>
          <a:xfrm rot="10800000">
            <a:off x="2810510" y="1301750"/>
            <a:ext cx="847725" cy="2226310"/>
          </a:xfrm>
          <a:prstGeom prst="cube">
            <a:avLst>
              <a:gd name="adj" fmla="val 77968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立方体 36"/>
          <p:cNvSpPr>
            <a:spLocks noChangeAspect="1"/>
          </p:cNvSpPr>
          <p:nvPr/>
        </p:nvSpPr>
        <p:spPr>
          <a:xfrm rot="10800000">
            <a:off x="11209020" y="2502535"/>
            <a:ext cx="1165225" cy="1165225"/>
          </a:xfrm>
          <a:prstGeom prst="cub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立方体 35"/>
          <p:cNvSpPr>
            <a:spLocks noChangeAspect="1"/>
          </p:cNvSpPr>
          <p:nvPr/>
        </p:nvSpPr>
        <p:spPr>
          <a:xfrm rot="10800000">
            <a:off x="9681210" y="2290445"/>
            <a:ext cx="1377315" cy="1377315"/>
          </a:xfrm>
          <a:prstGeom prst="cub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立方体 33"/>
          <p:cNvSpPr>
            <a:spLocks noChangeAspect="1"/>
          </p:cNvSpPr>
          <p:nvPr/>
        </p:nvSpPr>
        <p:spPr>
          <a:xfrm rot="10800000">
            <a:off x="7731760" y="1725930"/>
            <a:ext cx="1802130" cy="1802130"/>
          </a:xfrm>
          <a:prstGeom prst="cub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立方体 32"/>
          <p:cNvSpPr>
            <a:spLocks noChangeAspect="1"/>
          </p:cNvSpPr>
          <p:nvPr/>
        </p:nvSpPr>
        <p:spPr>
          <a:xfrm rot="10800000">
            <a:off x="5869940" y="1568450"/>
            <a:ext cx="1802130" cy="1802130"/>
          </a:xfrm>
          <a:prstGeom prst="cub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立方体 31"/>
          <p:cNvSpPr>
            <a:spLocks noChangeAspect="1"/>
          </p:cNvSpPr>
          <p:nvPr/>
        </p:nvSpPr>
        <p:spPr>
          <a:xfrm rot="10800000">
            <a:off x="3835400" y="1144905"/>
            <a:ext cx="2224405" cy="2225675"/>
          </a:xfrm>
          <a:prstGeom prst="cub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立方体 1"/>
          <p:cNvSpPr>
            <a:spLocks noChangeAspect="1"/>
          </p:cNvSpPr>
          <p:nvPr/>
        </p:nvSpPr>
        <p:spPr>
          <a:xfrm>
            <a:off x="3832225" y="1144905"/>
            <a:ext cx="2224405" cy="2225675"/>
          </a:xfrm>
          <a:prstGeom prst="cube">
            <a:avLst/>
          </a:prstGeom>
          <a:solidFill>
            <a:schemeClr val="bg1">
              <a:lumMod val="95000"/>
              <a:alpha val="49000"/>
            </a:schemeClr>
          </a:solidFill>
          <a:ln w="28575" cmpd="sng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 rot="5520000">
            <a:off x="4841116" y="1226135"/>
            <a:ext cx="213360" cy="1584000"/>
          </a:xfrm>
          <a:prstGeom prst="cube">
            <a:avLst/>
          </a:prstGeom>
          <a:solidFill>
            <a:srgbClr val="C1E4F6">
              <a:alpha val="69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Google Shape;6362;p110"/>
          <p:cNvSpPr/>
          <p:nvPr/>
        </p:nvSpPr>
        <p:spPr>
          <a:xfrm>
            <a:off x="19307810" y="516890"/>
            <a:ext cx="7562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 b="1"/>
          </a:p>
        </p:txBody>
      </p:sp>
      <p:sp>
        <p:nvSpPr>
          <p:cNvPr id="6" name="立方体 5"/>
          <p:cNvSpPr>
            <a:spLocks noChangeAspect="1"/>
          </p:cNvSpPr>
          <p:nvPr/>
        </p:nvSpPr>
        <p:spPr>
          <a:xfrm>
            <a:off x="5869940" y="1568450"/>
            <a:ext cx="1802130" cy="1802130"/>
          </a:xfrm>
          <a:prstGeom prst="cube">
            <a:avLst/>
          </a:prstGeom>
          <a:solidFill>
            <a:schemeClr val="bg1">
              <a:lumMod val="95000"/>
              <a:alpha val="48000"/>
            </a:schemeClr>
          </a:solidFill>
          <a:ln w="28575" cmpd="sng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立方体 6"/>
          <p:cNvSpPr>
            <a:spLocks noChangeAspect="1"/>
          </p:cNvSpPr>
          <p:nvPr/>
        </p:nvSpPr>
        <p:spPr>
          <a:xfrm>
            <a:off x="7731760" y="1725930"/>
            <a:ext cx="1802130" cy="1802130"/>
          </a:xfrm>
          <a:prstGeom prst="cube">
            <a:avLst/>
          </a:prstGeom>
          <a:solidFill>
            <a:schemeClr val="bg1">
              <a:lumMod val="95000"/>
              <a:alpha val="48000"/>
            </a:schemeClr>
          </a:solidFill>
          <a:ln w="28575" cmpd="sng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立方体 7"/>
          <p:cNvSpPr>
            <a:spLocks noChangeAspect="1"/>
          </p:cNvSpPr>
          <p:nvPr/>
        </p:nvSpPr>
        <p:spPr>
          <a:xfrm>
            <a:off x="9681210" y="2290445"/>
            <a:ext cx="1377315" cy="1377315"/>
          </a:xfrm>
          <a:prstGeom prst="cube">
            <a:avLst/>
          </a:prstGeom>
          <a:solidFill>
            <a:schemeClr val="bg1">
              <a:lumMod val="95000"/>
              <a:alpha val="47000"/>
            </a:schemeClr>
          </a:solidFill>
          <a:ln w="28575" cmpd="sng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立方体 8"/>
          <p:cNvSpPr>
            <a:spLocks noChangeAspect="1"/>
          </p:cNvSpPr>
          <p:nvPr/>
        </p:nvSpPr>
        <p:spPr>
          <a:xfrm>
            <a:off x="11205845" y="2502535"/>
            <a:ext cx="1165225" cy="1165225"/>
          </a:xfrm>
          <a:prstGeom prst="cube">
            <a:avLst/>
          </a:prstGeom>
          <a:solidFill>
            <a:schemeClr val="bg1">
              <a:lumMod val="95000"/>
              <a:alpha val="47000"/>
            </a:schemeClr>
          </a:solidFill>
          <a:ln w="28575" cmpd="sng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>
            <a:spLocks noChangeAspect="1"/>
          </p:cNvSpPr>
          <p:nvPr/>
        </p:nvSpPr>
        <p:spPr>
          <a:xfrm>
            <a:off x="17771745" y="3149600"/>
            <a:ext cx="700405" cy="3521710"/>
          </a:xfrm>
          <a:prstGeom prst="cube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18" name="Google Shape;7018;p72"/>
          <p:cNvSpPr>
            <a:spLocks noChangeAspect="1"/>
          </p:cNvSpPr>
          <p:nvPr/>
        </p:nvSpPr>
        <p:spPr>
          <a:xfrm>
            <a:off x="2827020" y="1301750"/>
            <a:ext cx="847725" cy="2226310"/>
          </a:xfrm>
          <a:prstGeom prst="cube">
            <a:avLst>
              <a:gd name="adj" fmla="val 77968"/>
            </a:avLst>
          </a:prstGeom>
          <a:solidFill>
            <a:schemeClr val="bg1">
              <a:lumMod val="95000"/>
              <a:alpha val="47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7018;p72"/>
          <p:cNvSpPr>
            <a:spLocks noChangeAspect="1"/>
          </p:cNvSpPr>
          <p:nvPr/>
        </p:nvSpPr>
        <p:spPr>
          <a:xfrm rot="16020000">
            <a:off x="14109065" y="2662555"/>
            <a:ext cx="582930" cy="1642110"/>
          </a:xfrm>
          <a:prstGeom prst="cube">
            <a:avLst>
              <a:gd name="adj" fmla="val 77968"/>
            </a:avLst>
          </a:prstGeom>
          <a:solidFill>
            <a:schemeClr val="bg1">
              <a:lumMod val="95000"/>
              <a:alpha val="48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0" name="直接连接符 29"/>
          <p:cNvCxnSpPr>
            <a:stCxn id="7018" idx="1"/>
            <a:endCxn id="29" idx="3"/>
          </p:cNvCxnSpPr>
          <p:nvPr/>
        </p:nvCxnSpPr>
        <p:spPr>
          <a:xfrm>
            <a:off x="2920365" y="1962785"/>
            <a:ext cx="12312015" cy="17049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72" name="图片 71" descr="四棱锥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6380000" flipH="1" flipV="1">
            <a:off x="9495155" y="5410835"/>
            <a:ext cx="407670" cy="504190"/>
          </a:xfrm>
          <a:prstGeom prst="rect">
            <a:avLst/>
          </a:prstGeom>
        </p:spPr>
      </p:pic>
      <p:sp>
        <p:nvSpPr>
          <p:cNvPr id="57" name="立方体 56"/>
          <p:cNvSpPr/>
          <p:nvPr/>
        </p:nvSpPr>
        <p:spPr>
          <a:xfrm rot="16320000">
            <a:off x="4826000" y="1395730"/>
            <a:ext cx="224790" cy="1514475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810510" y="1301750"/>
            <a:ext cx="847090" cy="2226310"/>
            <a:chOff x="4426" y="2050"/>
            <a:chExt cx="1334" cy="3506"/>
          </a:xfrm>
        </p:grpSpPr>
        <p:sp>
          <p:nvSpPr>
            <p:cNvPr id="38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7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" name="图片 14" descr="填色四棱锥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1338433" y="7542687"/>
            <a:ext cx="900000" cy="900000"/>
          </a:xfrm>
          <a:prstGeom prst="rect">
            <a:avLst/>
          </a:prstGeom>
        </p:spPr>
      </p:pic>
      <p:sp>
        <p:nvSpPr>
          <p:cNvPr id="39" name="Google Shape;7018;p72"/>
          <p:cNvSpPr>
            <a:spLocks noChangeAspect="1"/>
          </p:cNvSpPr>
          <p:nvPr/>
        </p:nvSpPr>
        <p:spPr>
          <a:xfrm rot="5220000">
            <a:off x="13256260" y="2588260"/>
            <a:ext cx="582930" cy="1642110"/>
          </a:xfrm>
          <a:prstGeom prst="cube">
            <a:avLst>
              <a:gd name="adj" fmla="val 77968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6362;p110"/>
          <p:cNvSpPr/>
          <p:nvPr/>
        </p:nvSpPr>
        <p:spPr>
          <a:xfrm>
            <a:off x="19307810" y="516890"/>
            <a:ext cx="7562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 b="1"/>
          </a:p>
        </p:txBody>
      </p:sp>
      <p:grpSp>
        <p:nvGrpSpPr>
          <p:cNvPr id="42" name="组合 41"/>
          <p:cNvGrpSpPr/>
          <p:nvPr/>
        </p:nvGrpSpPr>
        <p:grpSpPr>
          <a:xfrm rot="5520000">
            <a:off x="10568305" y="2312035"/>
            <a:ext cx="229235" cy="1662430"/>
            <a:chOff x="13448" y="8112"/>
            <a:chExt cx="534" cy="1750"/>
          </a:xfrm>
        </p:grpSpPr>
        <p:sp>
          <p:nvSpPr>
            <p:cNvPr id="56" name="立方体 55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59" name="图片 58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0" name="图片 59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9676765" y="2290445"/>
            <a:ext cx="1376680" cy="1376680"/>
            <a:chOff x="15246" y="3607"/>
            <a:chExt cx="2168" cy="2168"/>
          </a:xfrm>
        </p:grpSpPr>
        <p:sp>
          <p:nvSpPr>
            <p:cNvPr id="36" name="立方体 35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立方体 7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 rot="5520000">
            <a:off x="11937365" y="2653030"/>
            <a:ext cx="201295" cy="1276985"/>
            <a:chOff x="13448" y="8112"/>
            <a:chExt cx="534" cy="1750"/>
          </a:xfrm>
        </p:grpSpPr>
        <p:sp>
          <p:nvSpPr>
            <p:cNvPr id="70" name="立方体 6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77" name="图片 76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78" name="图片 77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11205845" y="2502535"/>
            <a:ext cx="1167765" cy="1164590"/>
            <a:chOff x="17647" y="3941"/>
            <a:chExt cx="1839" cy="1834"/>
          </a:xfrm>
        </p:grpSpPr>
        <p:sp>
          <p:nvSpPr>
            <p:cNvPr id="37" name="立方体 36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立方体 8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480000" flipV="1">
            <a:off x="3385861" y="2104444"/>
            <a:ext cx="738753" cy="385456"/>
            <a:chOff x="9952" y="7527"/>
            <a:chExt cx="837" cy="597"/>
          </a:xfrm>
        </p:grpSpPr>
        <p:pic>
          <p:nvPicPr>
            <p:cNvPr id="20" name="图片 19" descr="填色四棱锥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21" name="图片 20" descr="四棱锥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sp>
        <p:nvSpPr>
          <p:cNvPr id="11" name="立方体 10"/>
          <p:cNvSpPr>
            <a:spLocks noChangeAspect="1"/>
          </p:cNvSpPr>
          <p:nvPr/>
        </p:nvSpPr>
        <p:spPr>
          <a:xfrm>
            <a:off x="17771745" y="3149600"/>
            <a:ext cx="700405" cy="3521710"/>
          </a:xfrm>
          <a:prstGeom prst="cube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Google Shape;7018;p72"/>
          <p:cNvSpPr>
            <a:spLocks noChangeAspect="1"/>
          </p:cNvSpPr>
          <p:nvPr/>
        </p:nvSpPr>
        <p:spPr>
          <a:xfrm rot="16020000">
            <a:off x="13256260" y="2587625"/>
            <a:ext cx="582930" cy="1642110"/>
          </a:xfrm>
          <a:prstGeom prst="cube">
            <a:avLst>
              <a:gd name="adj" fmla="val 77968"/>
            </a:avLst>
          </a:prstGeom>
          <a:solidFill>
            <a:schemeClr val="bg1">
              <a:lumMod val="95000"/>
              <a:alpha val="48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" name="图片 12" descr="四棱锥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1338672" y="7542848"/>
            <a:ext cx="900000" cy="900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 rot="480000" flipV="1">
            <a:off x="5646420" y="4483100"/>
            <a:ext cx="737870" cy="384810"/>
            <a:chOff x="9952" y="7527"/>
            <a:chExt cx="836" cy="596"/>
          </a:xfrm>
        </p:grpSpPr>
        <p:pic>
          <p:nvPicPr>
            <p:cNvPr id="16" name="图片 15" descr="填色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17" name="图片 16" descr="四棱锥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sp>
        <p:nvSpPr>
          <p:cNvPr id="25" name="立方体 24"/>
          <p:cNvSpPr/>
          <p:nvPr/>
        </p:nvSpPr>
        <p:spPr>
          <a:xfrm rot="5520000">
            <a:off x="4834397" y="5612203"/>
            <a:ext cx="227330" cy="1584000"/>
          </a:xfrm>
          <a:prstGeom prst="cube">
            <a:avLst/>
          </a:prstGeom>
          <a:solidFill>
            <a:srgbClr val="C1E4F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5160000" flipH="1" flipV="1">
            <a:off x="10225405" y="6728460"/>
            <a:ext cx="428625" cy="324485"/>
            <a:chOff x="9227" y="8532"/>
            <a:chExt cx="560" cy="517"/>
          </a:xfrm>
        </p:grpSpPr>
        <p:pic>
          <p:nvPicPr>
            <p:cNvPr id="35" name="图片 34" descr="填色四棱锥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760000">
              <a:off x="9249" y="8511"/>
              <a:ext cx="517" cy="558"/>
            </a:xfrm>
            <a:prstGeom prst="rect">
              <a:avLst/>
            </a:prstGeom>
          </p:spPr>
        </p:pic>
        <p:pic>
          <p:nvPicPr>
            <p:cNvPr id="40" name="图片 39" descr="四棱锥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760000">
              <a:off x="9248" y="8510"/>
              <a:ext cx="517" cy="560"/>
            </a:xfrm>
            <a:prstGeom prst="rect">
              <a:avLst/>
            </a:prstGeom>
          </p:spPr>
        </p:pic>
      </p:grpSp>
      <p:sp>
        <p:nvSpPr>
          <p:cNvPr id="46" name="立方体 45"/>
          <p:cNvSpPr/>
          <p:nvPr/>
        </p:nvSpPr>
        <p:spPr>
          <a:xfrm>
            <a:off x="12712700" y="6390005"/>
            <a:ext cx="269875" cy="802005"/>
          </a:xfrm>
          <a:prstGeom prst="cube">
            <a:avLst/>
          </a:prstGeom>
          <a:solidFill>
            <a:srgbClr val="C1E4F6">
              <a:alpha val="90000"/>
            </a:srgb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 rot="5400000" flipH="1" flipV="1">
            <a:off x="12669957" y="6108898"/>
            <a:ext cx="396000" cy="339725"/>
            <a:chOff x="9227" y="8532"/>
            <a:chExt cx="560" cy="517"/>
          </a:xfrm>
        </p:grpSpPr>
        <p:pic>
          <p:nvPicPr>
            <p:cNvPr id="48" name="图片 47" descr="填色四棱锥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760000">
              <a:off x="9249" y="8511"/>
              <a:ext cx="517" cy="558"/>
            </a:xfrm>
            <a:prstGeom prst="rect">
              <a:avLst/>
            </a:prstGeom>
          </p:spPr>
        </p:pic>
        <p:pic>
          <p:nvPicPr>
            <p:cNvPr id="49" name="图片 48" descr="四棱锥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760000">
              <a:off x="9248" y="8510"/>
              <a:ext cx="517" cy="560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 rot="5520000">
            <a:off x="8232140" y="7209155"/>
            <a:ext cx="282575" cy="2098040"/>
            <a:chOff x="13448" y="8112"/>
            <a:chExt cx="534" cy="1750"/>
          </a:xfrm>
        </p:grpSpPr>
        <p:sp>
          <p:nvSpPr>
            <p:cNvPr id="52" name="立方体 51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3" name="组合 52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54" name="图片 53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55" name="图片 54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50" name="组合 49"/>
          <p:cNvGrpSpPr/>
          <p:nvPr/>
        </p:nvGrpSpPr>
        <p:grpSpPr>
          <a:xfrm rot="5520000">
            <a:off x="5165090" y="1051560"/>
            <a:ext cx="285750" cy="2255520"/>
            <a:chOff x="13447" y="8111"/>
            <a:chExt cx="540" cy="1752"/>
          </a:xfrm>
        </p:grpSpPr>
        <p:sp>
          <p:nvSpPr>
            <p:cNvPr id="14" name="立方体 13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44" name="图片 43" descr="填色四棱锥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5" name="图片 44" descr="四棱锥"/>
              <p:cNvPicPr/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61" name="立方体 60"/>
          <p:cNvSpPr/>
          <p:nvPr/>
        </p:nvSpPr>
        <p:spPr>
          <a:xfrm rot="16320000">
            <a:off x="6688455" y="2037715"/>
            <a:ext cx="224790" cy="140970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5520000">
            <a:off x="7001510" y="1718310"/>
            <a:ext cx="285750" cy="2099310"/>
            <a:chOff x="13447" y="8111"/>
            <a:chExt cx="540" cy="1752"/>
          </a:xfrm>
        </p:grpSpPr>
        <p:sp>
          <p:nvSpPr>
            <p:cNvPr id="63" name="立方体 62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65" name="图片 64" descr="填色四棱锥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6" name="图片 65" descr="四棱锥"/>
              <p:cNvPicPr/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 rot="5520000">
            <a:off x="8802370" y="2132330"/>
            <a:ext cx="199390" cy="1870710"/>
            <a:chOff x="13448" y="8112"/>
            <a:chExt cx="534" cy="1750"/>
          </a:xfrm>
        </p:grpSpPr>
        <p:sp>
          <p:nvSpPr>
            <p:cNvPr id="5" name="立方体 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2" name="图片 11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1" name="图片 40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7731760" y="1725930"/>
            <a:ext cx="1802130" cy="1802130"/>
            <a:chOff x="12176" y="2718"/>
            <a:chExt cx="2838" cy="2838"/>
          </a:xfrm>
        </p:grpSpPr>
        <p:sp>
          <p:nvSpPr>
            <p:cNvPr id="34" name="立方体 33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立方体 6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1" name="图片 70" descr="填色四棱锥"/>
          <p:cNvPicPr/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800000" flipH="1" flipV="1">
            <a:off x="9762490" y="6249035"/>
            <a:ext cx="445770" cy="406400"/>
          </a:xfrm>
          <a:prstGeom prst="rect">
            <a:avLst/>
          </a:prstGeom>
        </p:spPr>
      </p:pic>
      <p:pic>
        <p:nvPicPr>
          <p:cNvPr id="73" name="图片 72" descr="四棱锥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6380000" flipH="1" flipV="1">
            <a:off x="8434705" y="6492240"/>
            <a:ext cx="285750" cy="488950"/>
          </a:xfrm>
          <a:prstGeom prst="rect">
            <a:avLst/>
          </a:prstGeom>
        </p:spPr>
      </p:pic>
      <p:sp>
        <p:nvSpPr>
          <p:cNvPr id="74" name="立方体 73"/>
          <p:cNvSpPr/>
          <p:nvPr/>
        </p:nvSpPr>
        <p:spPr>
          <a:xfrm rot="5400000">
            <a:off x="7658425" y="6034715"/>
            <a:ext cx="224790" cy="1404000"/>
          </a:xfrm>
          <a:prstGeom prst="cube">
            <a:avLst/>
          </a:prstGeom>
          <a:solidFill>
            <a:srgbClr val="C1E4F6"/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立方体 74"/>
          <p:cNvSpPr/>
          <p:nvPr/>
        </p:nvSpPr>
        <p:spPr>
          <a:xfrm rot="16200000">
            <a:off x="7658410" y="6034715"/>
            <a:ext cx="224790" cy="140400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7019290" y="4584700"/>
            <a:ext cx="1403985" cy="224790"/>
            <a:chOff x="10865" y="8957"/>
            <a:chExt cx="2211" cy="354"/>
          </a:xfrm>
        </p:grpSpPr>
        <p:sp>
          <p:nvSpPr>
            <p:cNvPr id="88" name="立方体 87"/>
            <p:cNvSpPr/>
            <p:nvPr/>
          </p:nvSpPr>
          <p:spPr>
            <a:xfrm rot="5400000">
              <a:off x="11794" y="8029"/>
              <a:ext cx="354" cy="2211"/>
            </a:xfrm>
            <a:prstGeom prst="cube">
              <a:avLst/>
            </a:prstGeom>
            <a:solidFill>
              <a:srgbClr val="C1E4F6"/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9" name="立方体 88"/>
            <p:cNvSpPr/>
            <p:nvPr/>
          </p:nvSpPr>
          <p:spPr>
            <a:xfrm rot="16200000">
              <a:off x="11793" y="8029"/>
              <a:ext cx="354" cy="2211"/>
            </a:xfrm>
            <a:prstGeom prst="cube">
              <a:avLst/>
            </a:prstGeom>
            <a:noFill/>
            <a:ln w="3175">
              <a:solidFill>
                <a:schemeClr val="tx2">
                  <a:lumMod val="50000"/>
                  <a:lumOff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357235" y="4584065"/>
            <a:ext cx="361315" cy="222250"/>
            <a:chOff x="12972" y="8956"/>
            <a:chExt cx="582" cy="350"/>
          </a:xfrm>
        </p:grpSpPr>
        <p:cxnSp>
          <p:nvCxnSpPr>
            <p:cNvPr id="91" name="直接连接符 90"/>
            <p:cNvCxnSpPr/>
            <p:nvPr/>
          </p:nvCxnSpPr>
          <p:spPr>
            <a:xfrm flipH="1" flipV="1">
              <a:off x="12972" y="8956"/>
              <a:ext cx="582" cy="21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 flipV="1">
              <a:off x="13066" y="9049"/>
              <a:ext cx="482" cy="11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13076" y="9164"/>
              <a:ext cx="466" cy="14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12985" y="9166"/>
              <a:ext cx="565" cy="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任意多边形 97"/>
          <p:cNvSpPr/>
          <p:nvPr/>
        </p:nvSpPr>
        <p:spPr>
          <a:xfrm>
            <a:off x="14799945" y="8141970"/>
            <a:ext cx="344805" cy="217805"/>
          </a:xfrm>
          <a:custGeom>
            <a:avLst/>
            <a:gdLst>
              <a:gd name="connisteX0" fmla="*/ 0 w 344805"/>
              <a:gd name="connsiteY0" fmla="*/ 0 h 217805"/>
              <a:gd name="connisteX1" fmla="*/ 46355 w 344805"/>
              <a:gd name="connsiteY1" fmla="*/ 217805 h 217805"/>
              <a:gd name="connisteX2" fmla="*/ 344805 w 344805"/>
              <a:gd name="connsiteY2" fmla="*/ 131445 h 217805"/>
              <a:gd name="connisteX3" fmla="*/ 0 w 344805"/>
              <a:gd name="connsiteY3" fmla="*/ 0 h 217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44805" h="217805">
                <a:moveTo>
                  <a:pt x="0" y="0"/>
                </a:moveTo>
                <a:lnTo>
                  <a:pt x="46355" y="217805"/>
                </a:lnTo>
                <a:lnTo>
                  <a:pt x="344805" y="131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13446760" y="8143875"/>
            <a:ext cx="1403985" cy="224790"/>
            <a:chOff x="10865" y="8957"/>
            <a:chExt cx="2211" cy="354"/>
          </a:xfrm>
        </p:grpSpPr>
        <p:sp>
          <p:nvSpPr>
            <p:cNvPr id="100" name="立方体 99"/>
            <p:cNvSpPr/>
            <p:nvPr/>
          </p:nvSpPr>
          <p:spPr>
            <a:xfrm rot="5400000">
              <a:off x="11794" y="8029"/>
              <a:ext cx="354" cy="2211"/>
            </a:xfrm>
            <a:prstGeom prst="cube">
              <a:avLst/>
            </a:prstGeom>
            <a:solidFill>
              <a:srgbClr val="C1E4F6"/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立方体 100"/>
            <p:cNvSpPr/>
            <p:nvPr/>
          </p:nvSpPr>
          <p:spPr>
            <a:xfrm rot="16200000">
              <a:off x="11793" y="8029"/>
              <a:ext cx="354" cy="2211"/>
            </a:xfrm>
            <a:prstGeom prst="cube">
              <a:avLst/>
            </a:prstGeom>
            <a:noFill/>
            <a:ln w="3175">
              <a:solidFill>
                <a:schemeClr val="tx2">
                  <a:lumMod val="50000"/>
                  <a:lumOff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4784705" y="8143240"/>
            <a:ext cx="369570" cy="222250"/>
            <a:chOff x="12972" y="8956"/>
            <a:chExt cx="582" cy="350"/>
          </a:xfrm>
        </p:grpSpPr>
        <p:cxnSp>
          <p:nvCxnSpPr>
            <p:cNvPr id="103" name="直接连接符 102"/>
            <p:cNvCxnSpPr/>
            <p:nvPr/>
          </p:nvCxnSpPr>
          <p:spPr>
            <a:xfrm flipH="1" flipV="1">
              <a:off x="12972" y="8956"/>
              <a:ext cx="582" cy="21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 flipV="1">
              <a:off x="13066" y="9049"/>
              <a:ext cx="482" cy="11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13076" y="9164"/>
              <a:ext cx="466" cy="14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12985" y="9166"/>
              <a:ext cx="565" cy="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5810250" y="1638300"/>
            <a:ext cx="1802130" cy="1802130"/>
            <a:chOff x="9244" y="2470"/>
            <a:chExt cx="2838" cy="2838"/>
          </a:xfrm>
        </p:grpSpPr>
        <p:sp>
          <p:nvSpPr>
            <p:cNvPr id="33" name="立方体 32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立方体 5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32225" y="1144905"/>
            <a:ext cx="2226945" cy="2225040"/>
            <a:chOff x="6035" y="1803"/>
            <a:chExt cx="3507" cy="3504"/>
          </a:xfrm>
        </p:grpSpPr>
        <p:sp>
          <p:nvSpPr>
            <p:cNvPr id="32" name="立方体 31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立方体 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7" name="立方体 56"/>
          <p:cNvSpPr/>
          <p:nvPr/>
        </p:nvSpPr>
        <p:spPr>
          <a:xfrm rot="16320000">
            <a:off x="4826000" y="1395730"/>
            <a:ext cx="224790" cy="1514475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810510" y="1301750"/>
            <a:ext cx="847090" cy="2226310"/>
            <a:chOff x="4426" y="2050"/>
            <a:chExt cx="1334" cy="3506"/>
          </a:xfrm>
        </p:grpSpPr>
        <p:sp>
          <p:nvSpPr>
            <p:cNvPr id="38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1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" name="组合 41"/>
          <p:cNvGrpSpPr/>
          <p:nvPr/>
        </p:nvGrpSpPr>
        <p:grpSpPr>
          <a:xfrm rot="5520000">
            <a:off x="10568305" y="2312035"/>
            <a:ext cx="229235" cy="1662430"/>
            <a:chOff x="13448" y="8112"/>
            <a:chExt cx="534" cy="1750"/>
          </a:xfrm>
        </p:grpSpPr>
        <p:sp>
          <p:nvSpPr>
            <p:cNvPr id="56" name="立方体 55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59" name="图片 5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0" name="图片 5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9676765" y="2290445"/>
            <a:ext cx="1376680" cy="1376680"/>
            <a:chOff x="15246" y="3607"/>
            <a:chExt cx="2168" cy="2168"/>
          </a:xfrm>
        </p:grpSpPr>
        <p:sp>
          <p:nvSpPr>
            <p:cNvPr id="36" name="立方体 35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立方体 7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 rot="5520000">
            <a:off x="11937365" y="2653030"/>
            <a:ext cx="201295" cy="1276985"/>
            <a:chOff x="13448" y="8112"/>
            <a:chExt cx="534" cy="1750"/>
          </a:xfrm>
        </p:grpSpPr>
        <p:sp>
          <p:nvSpPr>
            <p:cNvPr id="70" name="立方体 6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77" name="图片 76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78" name="图片 77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11205845" y="2502535"/>
            <a:ext cx="1167765" cy="1164590"/>
            <a:chOff x="17647" y="3941"/>
            <a:chExt cx="1839" cy="1834"/>
          </a:xfrm>
        </p:grpSpPr>
        <p:sp>
          <p:nvSpPr>
            <p:cNvPr id="37" name="立方体 36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立方体 8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480000" flipV="1">
            <a:off x="3385185" y="2117725"/>
            <a:ext cx="932180" cy="385445"/>
            <a:chOff x="9952" y="7527"/>
            <a:chExt cx="837" cy="597"/>
          </a:xfrm>
        </p:grpSpPr>
        <p:pic>
          <p:nvPicPr>
            <p:cNvPr id="20" name="图片 19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21" name="图片 20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12599035" y="2986405"/>
            <a:ext cx="1642110" cy="583565"/>
            <a:chOff x="20042" y="4909"/>
            <a:chExt cx="2586" cy="919"/>
          </a:xfrm>
        </p:grpSpPr>
        <p:sp>
          <p:nvSpPr>
            <p:cNvPr id="39" name="Google Shape;7018;p72"/>
            <p:cNvSpPr>
              <a:spLocks noChangeAspect="1"/>
            </p:cNvSpPr>
            <p:nvPr/>
          </p:nvSpPr>
          <p:spPr>
            <a:xfrm rot="5220000">
              <a:off x="20876" y="4076"/>
              <a:ext cx="918" cy="258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7018;p72"/>
            <p:cNvSpPr>
              <a:spLocks noChangeAspect="1"/>
            </p:cNvSpPr>
            <p:nvPr/>
          </p:nvSpPr>
          <p:spPr>
            <a:xfrm rot="16020000">
              <a:off x="20876" y="4075"/>
              <a:ext cx="918" cy="258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2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组合 49"/>
          <p:cNvGrpSpPr/>
          <p:nvPr/>
        </p:nvGrpSpPr>
        <p:grpSpPr>
          <a:xfrm rot="5520000">
            <a:off x="5165090" y="1051560"/>
            <a:ext cx="285750" cy="2255520"/>
            <a:chOff x="13447" y="8111"/>
            <a:chExt cx="540" cy="1752"/>
          </a:xfrm>
        </p:grpSpPr>
        <p:sp>
          <p:nvSpPr>
            <p:cNvPr id="14" name="立方体 13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44" name="图片 43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5" name="图片 44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61" name="立方体 60"/>
          <p:cNvSpPr/>
          <p:nvPr/>
        </p:nvSpPr>
        <p:spPr>
          <a:xfrm rot="16320000">
            <a:off x="6688455" y="2037715"/>
            <a:ext cx="224790" cy="140970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5520000">
            <a:off x="7001510" y="1718310"/>
            <a:ext cx="285750" cy="2099310"/>
            <a:chOff x="13447" y="8111"/>
            <a:chExt cx="540" cy="1752"/>
          </a:xfrm>
        </p:grpSpPr>
        <p:sp>
          <p:nvSpPr>
            <p:cNvPr id="63" name="立方体 62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65" name="图片 64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6" name="图片 65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 rot="5520000">
            <a:off x="8802370" y="2132330"/>
            <a:ext cx="199390" cy="1870710"/>
            <a:chOff x="13448" y="8112"/>
            <a:chExt cx="534" cy="1750"/>
          </a:xfrm>
        </p:grpSpPr>
        <p:sp>
          <p:nvSpPr>
            <p:cNvPr id="5" name="立方体 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2" name="图片 1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1" name="图片 40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7731760" y="1725930"/>
            <a:ext cx="1802130" cy="1802130"/>
            <a:chOff x="12176" y="2718"/>
            <a:chExt cx="2838" cy="2838"/>
          </a:xfrm>
        </p:grpSpPr>
        <p:sp>
          <p:nvSpPr>
            <p:cNvPr id="34" name="立方体 33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立方体 6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10250" y="1638300"/>
            <a:ext cx="1802130" cy="1802130"/>
            <a:chOff x="9244" y="2470"/>
            <a:chExt cx="2838" cy="2838"/>
          </a:xfrm>
        </p:grpSpPr>
        <p:sp>
          <p:nvSpPr>
            <p:cNvPr id="33" name="立方体 32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立方体 5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32225" y="1144905"/>
            <a:ext cx="2226945" cy="2225040"/>
            <a:chOff x="6035" y="1803"/>
            <a:chExt cx="3507" cy="3504"/>
          </a:xfrm>
        </p:grpSpPr>
        <p:sp>
          <p:nvSpPr>
            <p:cNvPr id="32" name="立方体 31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立方体 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" name="立方体 29"/>
          <p:cNvSpPr/>
          <p:nvPr/>
        </p:nvSpPr>
        <p:spPr>
          <a:xfrm rot="16320000">
            <a:off x="4705985" y="4912360"/>
            <a:ext cx="123190" cy="88138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>
            <a:grpSpLocks noChangeAspect="1"/>
          </p:cNvGrpSpPr>
          <p:nvPr/>
        </p:nvGrpSpPr>
        <p:grpSpPr>
          <a:xfrm>
            <a:off x="3112135" y="4563745"/>
            <a:ext cx="632460" cy="1701165"/>
            <a:chOff x="4426" y="2050"/>
            <a:chExt cx="1334" cy="3506"/>
          </a:xfrm>
        </p:grpSpPr>
        <p:sp>
          <p:nvSpPr>
            <p:cNvPr id="69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" name="组合 80"/>
          <p:cNvGrpSpPr/>
          <p:nvPr/>
        </p:nvGrpSpPr>
        <p:grpSpPr>
          <a:xfrm rot="5520000">
            <a:off x="9344025" y="5456555"/>
            <a:ext cx="86995" cy="1057275"/>
            <a:chOff x="13448" y="8112"/>
            <a:chExt cx="534" cy="1750"/>
          </a:xfrm>
        </p:grpSpPr>
        <p:sp>
          <p:nvSpPr>
            <p:cNvPr id="82" name="立方体 81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84" name="图片 83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85" name="图片 84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8745855" y="5342890"/>
            <a:ext cx="1028539" cy="1052045"/>
            <a:chOff x="15246" y="3607"/>
            <a:chExt cx="2169" cy="2169"/>
          </a:xfrm>
        </p:grpSpPr>
        <p:sp>
          <p:nvSpPr>
            <p:cNvPr id="95" name="立方体 94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立方体 95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 rot="5520000">
            <a:off x="10401935" y="5685790"/>
            <a:ext cx="109855" cy="894080"/>
            <a:chOff x="13448" y="8112"/>
            <a:chExt cx="534" cy="1750"/>
          </a:xfrm>
        </p:grpSpPr>
        <p:sp>
          <p:nvSpPr>
            <p:cNvPr id="107" name="立方体 106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8" name="组合 10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09" name="图片 10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10" name="图片 10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11" name="组合 110"/>
          <p:cNvGrpSpPr>
            <a:grpSpLocks noChangeAspect="1"/>
          </p:cNvGrpSpPr>
          <p:nvPr/>
        </p:nvGrpSpPr>
        <p:grpSpPr>
          <a:xfrm>
            <a:off x="9919335" y="5572125"/>
            <a:ext cx="872490" cy="890270"/>
            <a:chOff x="17647" y="3941"/>
            <a:chExt cx="1839" cy="1834"/>
          </a:xfrm>
        </p:grpSpPr>
        <p:sp>
          <p:nvSpPr>
            <p:cNvPr id="112" name="立方体 111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立方体 112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480000" flipV="1">
            <a:off x="3542030" y="5352415"/>
            <a:ext cx="542290" cy="210185"/>
            <a:chOff x="9952" y="7527"/>
            <a:chExt cx="837" cy="597"/>
          </a:xfrm>
        </p:grpSpPr>
        <p:pic>
          <p:nvPicPr>
            <p:cNvPr id="115" name="图片 114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116" name="图片 115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3" name="组合 142"/>
          <p:cNvGrpSpPr/>
          <p:nvPr/>
        </p:nvGrpSpPr>
        <p:grpSpPr>
          <a:xfrm>
            <a:off x="11062335" y="5973445"/>
            <a:ext cx="755650" cy="325120"/>
            <a:chOff x="18790" y="9468"/>
            <a:chExt cx="2206" cy="783"/>
          </a:xfrm>
        </p:grpSpPr>
        <p:sp>
          <p:nvSpPr>
            <p:cNvPr id="80" name="Google Shape;7018;p72"/>
            <p:cNvSpPr>
              <a:spLocks noChangeAspect="1"/>
            </p:cNvSpPr>
            <p:nvPr/>
          </p:nvSpPr>
          <p:spPr>
            <a:xfrm rot="5220000">
              <a:off x="19502" y="8756"/>
              <a:ext cx="782" cy="2207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7018;p72"/>
            <p:cNvSpPr>
              <a:spLocks noChangeAspect="1"/>
            </p:cNvSpPr>
            <p:nvPr/>
          </p:nvSpPr>
          <p:spPr>
            <a:xfrm rot="16020000">
              <a:off x="19502" y="8757"/>
              <a:ext cx="782" cy="2207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" name="组合 117"/>
          <p:cNvGrpSpPr/>
          <p:nvPr/>
        </p:nvGrpSpPr>
        <p:grpSpPr>
          <a:xfrm rot="5520000">
            <a:off x="4987925" y="4621530"/>
            <a:ext cx="156210" cy="1481455"/>
            <a:chOff x="13447" y="8111"/>
            <a:chExt cx="540" cy="1752"/>
          </a:xfrm>
        </p:grpSpPr>
        <p:sp>
          <p:nvSpPr>
            <p:cNvPr id="119" name="立方体 118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1" name="图片 120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2" name="图片 121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123" name="立方体 122"/>
          <p:cNvSpPr/>
          <p:nvPr/>
        </p:nvSpPr>
        <p:spPr>
          <a:xfrm rot="16320000">
            <a:off x="6410325" y="5156835"/>
            <a:ext cx="123190" cy="82042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 rot="5520000">
            <a:off x="6577330" y="4974590"/>
            <a:ext cx="156210" cy="1221105"/>
            <a:chOff x="13447" y="8111"/>
            <a:chExt cx="540" cy="1752"/>
          </a:xfrm>
        </p:grpSpPr>
        <p:sp>
          <p:nvSpPr>
            <p:cNvPr id="125" name="立方体 12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7" name="图片 126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8" name="图片 127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29" name="组合 128"/>
          <p:cNvGrpSpPr/>
          <p:nvPr/>
        </p:nvGrpSpPr>
        <p:grpSpPr>
          <a:xfrm rot="5520000">
            <a:off x="8032115" y="5171440"/>
            <a:ext cx="109220" cy="1310005"/>
            <a:chOff x="13448" y="8112"/>
            <a:chExt cx="534" cy="1750"/>
          </a:xfrm>
        </p:grpSpPr>
        <p:sp>
          <p:nvSpPr>
            <p:cNvPr id="130" name="立方体 12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1" name="组合 130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32" name="图片 13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33" name="图片 132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34" name="组合 133"/>
          <p:cNvGrpSpPr>
            <a:grpSpLocks noChangeAspect="1"/>
          </p:cNvGrpSpPr>
          <p:nvPr/>
        </p:nvGrpSpPr>
        <p:grpSpPr>
          <a:xfrm>
            <a:off x="7298055" y="4987290"/>
            <a:ext cx="1345565" cy="1376680"/>
            <a:chOff x="12176" y="2718"/>
            <a:chExt cx="2838" cy="2838"/>
          </a:xfrm>
        </p:grpSpPr>
        <p:sp>
          <p:nvSpPr>
            <p:cNvPr id="135" name="立方体 134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6" name="立方体 135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>
            <a:grpSpLocks noChangeAspect="1"/>
          </p:cNvGrpSpPr>
          <p:nvPr/>
        </p:nvGrpSpPr>
        <p:grpSpPr>
          <a:xfrm>
            <a:off x="5815330" y="4941570"/>
            <a:ext cx="1345565" cy="1376680"/>
            <a:chOff x="9244" y="2470"/>
            <a:chExt cx="2838" cy="2838"/>
          </a:xfrm>
        </p:grpSpPr>
        <p:sp>
          <p:nvSpPr>
            <p:cNvPr id="138" name="立方体 137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立方体 138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0" name="组合 139"/>
          <p:cNvGrpSpPr>
            <a:grpSpLocks noChangeAspect="1"/>
          </p:cNvGrpSpPr>
          <p:nvPr/>
        </p:nvGrpSpPr>
        <p:grpSpPr>
          <a:xfrm>
            <a:off x="4088130" y="4563745"/>
            <a:ext cx="1663065" cy="1699895"/>
            <a:chOff x="6035" y="1803"/>
            <a:chExt cx="3507" cy="3504"/>
          </a:xfrm>
        </p:grpSpPr>
        <p:sp>
          <p:nvSpPr>
            <p:cNvPr id="141" name="立方体 140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立方体 14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5" name="立方体 144"/>
          <p:cNvSpPr>
            <a:spLocks noChangeAspect="1"/>
          </p:cNvSpPr>
          <p:nvPr/>
        </p:nvSpPr>
        <p:spPr>
          <a:xfrm>
            <a:off x="15244445" y="2290445"/>
            <a:ext cx="509905" cy="2807335"/>
          </a:xfrm>
          <a:prstGeom prst="cube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6" name="Google Shape;376;p22"/>
          <p:cNvGrpSpPr/>
          <p:nvPr/>
        </p:nvGrpSpPr>
        <p:grpSpPr>
          <a:xfrm>
            <a:off x="12850625" y="5226025"/>
            <a:ext cx="1914300" cy="2472965"/>
            <a:chOff x="2179100" y="1727750"/>
            <a:chExt cx="1914300" cy="2472965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3764815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BB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Input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CBF7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Feed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Forward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6" name="直接连接符 145"/>
          <p:cNvCxnSpPr/>
          <p:nvPr/>
        </p:nvCxnSpPr>
        <p:spPr>
          <a:xfrm flipH="1">
            <a:off x="13890625" y="7075805"/>
            <a:ext cx="5715" cy="1873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肘形连接符 147"/>
          <p:cNvCxnSpPr/>
          <p:nvPr/>
        </p:nvCxnSpPr>
        <p:spPr>
          <a:xfrm rot="10800000">
            <a:off x="13136880" y="5782945"/>
            <a:ext cx="758825" cy="352425"/>
          </a:xfrm>
          <a:prstGeom prst="bentConnector3">
            <a:avLst>
              <a:gd name="adj1" fmla="val 131381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Google Shape;5663;p98"/>
          <p:cNvSpPr>
            <a:spLocks noChangeAspect="1"/>
          </p:cNvSpPr>
          <p:nvPr/>
        </p:nvSpPr>
        <p:spPr>
          <a:xfrm>
            <a:off x="7612380" y="6824980"/>
            <a:ext cx="1320165" cy="1320165"/>
          </a:xfrm>
          <a:prstGeom prst="rect">
            <a:avLst/>
          </a:prstGeom>
          <a:solidFill>
            <a:srgbClr val="D2D2D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6082;p106"/>
          <p:cNvSpPr/>
          <p:nvPr/>
        </p:nvSpPr>
        <p:spPr>
          <a:xfrm>
            <a:off x="19424833" y="1145057"/>
            <a:ext cx="108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66" name="Google Shape;6080;p106"/>
          <p:cNvSpPr/>
          <p:nvPr/>
        </p:nvSpPr>
        <p:spPr>
          <a:xfrm>
            <a:off x="19424549" y="1883942"/>
            <a:ext cx="108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</p:txBody>
      </p:sp>
      <p:sp>
        <p:nvSpPr>
          <p:cNvPr id="167" name="Google Shape;6080;p106"/>
          <p:cNvSpPr/>
          <p:nvPr/>
        </p:nvSpPr>
        <p:spPr>
          <a:xfrm>
            <a:off x="19424549" y="3362222"/>
            <a:ext cx="1080000" cy="54000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8" name="Google Shape;6080;p106"/>
          <p:cNvSpPr/>
          <p:nvPr/>
        </p:nvSpPr>
        <p:spPr>
          <a:xfrm>
            <a:off x="19424549" y="4074057"/>
            <a:ext cx="1080000" cy="54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9" name="Google Shape;6080;p106"/>
          <p:cNvSpPr/>
          <p:nvPr/>
        </p:nvSpPr>
        <p:spPr>
          <a:xfrm>
            <a:off x="19424549" y="2623082"/>
            <a:ext cx="1080000" cy="54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70" name="Google Shape;6080;p106"/>
          <p:cNvSpPr/>
          <p:nvPr/>
        </p:nvSpPr>
        <p:spPr>
          <a:xfrm>
            <a:off x="19424549" y="4785892"/>
            <a:ext cx="1080000" cy="54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1" name="Google Shape;6080;p106"/>
          <p:cNvSpPr/>
          <p:nvPr/>
        </p:nvSpPr>
        <p:spPr>
          <a:xfrm>
            <a:off x="19424549" y="5497727"/>
            <a:ext cx="1080000" cy="540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2" name="Google Shape;6080;p106"/>
          <p:cNvSpPr/>
          <p:nvPr/>
        </p:nvSpPr>
        <p:spPr>
          <a:xfrm>
            <a:off x="19424549" y="6209562"/>
            <a:ext cx="1080000" cy="540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3" name="Google Shape;6080;p106"/>
          <p:cNvSpPr/>
          <p:nvPr/>
        </p:nvSpPr>
        <p:spPr>
          <a:xfrm>
            <a:off x="19424549" y="6921397"/>
            <a:ext cx="1080000" cy="540000"/>
          </a:xfrm>
          <a:prstGeom prst="rect">
            <a:avLst/>
          </a:prstGeom>
          <a:solidFill>
            <a:srgbClr val="F3C3D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4" name="Google Shape;5663;p98"/>
          <p:cNvSpPr>
            <a:spLocks noChangeAspect="1"/>
          </p:cNvSpPr>
          <p:nvPr/>
        </p:nvSpPr>
        <p:spPr>
          <a:xfrm>
            <a:off x="10038715" y="7105650"/>
            <a:ext cx="753745" cy="753745"/>
          </a:xfrm>
          <a:prstGeom prst="rect">
            <a:avLst/>
          </a:prstGeom>
          <a:solidFill>
            <a:srgbClr val="D2D2D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5663;p98"/>
          <p:cNvSpPr>
            <a:spLocks noChangeAspect="1"/>
          </p:cNvSpPr>
          <p:nvPr/>
        </p:nvSpPr>
        <p:spPr>
          <a:xfrm>
            <a:off x="81915" y="3437255"/>
            <a:ext cx="1573530" cy="1320165"/>
          </a:xfrm>
          <a:prstGeom prst="rect">
            <a:avLst/>
          </a:prstGeom>
          <a:solidFill>
            <a:srgbClr val="D2D2D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7" name="曲线连接符 176"/>
          <p:cNvCxnSpPr>
            <a:stCxn id="175" idx="3"/>
            <a:endCxn id="79" idx="2"/>
          </p:cNvCxnSpPr>
          <p:nvPr/>
        </p:nvCxnSpPr>
        <p:spPr>
          <a:xfrm>
            <a:off x="1655445" y="4097655"/>
            <a:ext cx="1456690" cy="156337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曲线连接符 177"/>
          <p:cNvCxnSpPr>
            <a:stCxn id="175" idx="3"/>
            <a:endCxn id="7018" idx="2"/>
          </p:cNvCxnSpPr>
          <p:nvPr/>
        </p:nvCxnSpPr>
        <p:spPr>
          <a:xfrm flipV="1">
            <a:off x="1655445" y="2745105"/>
            <a:ext cx="1155065" cy="1352550"/>
          </a:xfrm>
          <a:prstGeom prst="curvedConnector3">
            <a:avLst>
              <a:gd name="adj1" fmla="val 5002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/>
          <p:cNvCxnSpPr/>
          <p:nvPr/>
        </p:nvCxnSpPr>
        <p:spPr>
          <a:xfrm>
            <a:off x="1655445" y="4097655"/>
            <a:ext cx="5956935" cy="3387725"/>
          </a:xfrm>
          <a:prstGeom prst="curvedConnector3">
            <a:avLst>
              <a:gd name="adj1" fmla="val 97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曲线连接符 180"/>
          <p:cNvCxnSpPr>
            <a:stCxn id="164" idx="3"/>
            <a:endCxn id="174" idx="1"/>
          </p:cNvCxnSpPr>
          <p:nvPr/>
        </p:nvCxnSpPr>
        <p:spPr>
          <a:xfrm flipV="1">
            <a:off x="8932545" y="7482840"/>
            <a:ext cx="1106170" cy="25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>
            <a:stCxn id="174" idx="3"/>
            <a:endCxn id="380" idx="1"/>
          </p:cNvCxnSpPr>
          <p:nvPr/>
        </p:nvCxnSpPr>
        <p:spPr>
          <a:xfrm flipV="1">
            <a:off x="10792460" y="7480935"/>
            <a:ext cx="234061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Google Shape;5663;p98"/>
          <p:cNvSpPr>
            <a:spLocks noChangeAspect="1"/>
          </p:cNvSpPr>
          <p:nvPr/>
        </p:nvSpPr>
        <p:spPr>
          <a:xfrm>
            <a:off x="16146780" y="2651760"/>
            <a:ext cx="381000" cy="2134235"/>
          </a:xfrm>
          <a:prstGeom prst="rect">
            <a:avLst/>
          </a:prstGeom>
          <a:solidFill>
            <a:srgbClr val="BECEF6"/>
          </a:solidFill>
          <a:ln w="222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  <p:custDataLst>
      <p:tags r:id="rId9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7" name="立方体 56"/>
          <p:cNvSpPr/>
          <p:nvPr/>
        </p:nvSpPr>
        <p:spPr>
          <a:xfrm rot="16320000">
            <a:off x="4826000" y="1395730"/>
            <a:ext cx="224790" cy="1514475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810510" y="1301750"/>
            <a:ext cx="847090" cy="2226310"/>
            <a:chOff x="4426" y="2050"/>
            <a:chExt cx="1334" cy="3506"/>
          </a:xfrm>
        </p:grpSpPr>
        <p:sp>
          <p:nvSpPr>
            <p:cNvPr id="38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1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" name="组合 41"/>
          <p:cNvGrpSpPr/>
          <p:nvPr/>
        </p:nvGrpSpPr>
        <p:grpSpPr>
          <a:xfrm rot="5520000">
            <a:off x="10568305" y="2312035"/>
            <a:ext cx="229235" cy="1662430"/>
            <a:chOff x="13448" y="8112"/>
            <a:chExt cx="534" cy="1750"/>
          </a:xfrm>
        </p:grpSpPr>
        <p:sp>
          <p:nvSpPr>
            <p:cNvPr id="56" name="立方体 55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59" name="图片 5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0" name="图片 5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9676765" y="2290445"/>
            <a:ext cx="1376680" cy="1376680"/>
            <a:chOff x="15246" y="3607"/>
            <a:chExt cx="2168" cy="2168"/>
          </a:xfrm>
        </p:grpSpPr>
        <p:sp>
          <p:nvSpPr>
            <p:cNvPr id="36" name="立方体 35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立方体 7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 rot="5520000">
            <a:off x="11937365" y="2653030"/>
            <a:ext cx="201295" cy="1276985"/>
            <a:chOff x="13448" y="8112"/>
            <a:chExt cx="534" cy="1750"/>
          </a:xfrm>
        </p:grpSpPr>
        <p:sp>
          <p:nvSpPr>
            <p:cNvPr id="70" name="立方体 6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77" name="图片 76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78" name="图片 77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11205845" y="2502535"/>
            <a:ext cx="1167765" cy="1164590"/>
            <a:chOff x="17647" y="3941"/>
            <a:chExt cx="1839" cy="1834"/>
          </a:xfrm>
        </p:grpSpPr>
        <p:sp>
          <p:nvSpPr>
            <p:cNvPr id="37" name="立方体 36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立方体 8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480000" flipV="1">
            <a:off x="3385185" y="2117725"/>
            <a:ext cx="932180" cy="385445"/>
            <a:chOff x="9952" y="7527"/>
            <a:chExt cx="837" cy="597"/>
          </a:xfrm>
        </p:grpSpPr>
        <p:pic>
          <p:nvPicPr>
            <p:cNvPr id="20" name="图片 19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21" name="图片 20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12599035" y="2986405"/>
            <a:ext cx="1642110" cy="583565"/>
            <a:chOff x="20042" y="4909"/>
            <a:chExt cx="2586" cy="919"/>
          </a:xfrm>
        </p:grpSpPr>
        <p:sp>
          <p:nvSpPr>
            <p:cNvPr id="39" name="Google Shape;7018;p72"/>
            <p:cNvSpPr>
              <a:spLocks noChangeAspect="1"/>
            </p:cNvSpPr>
            <p:nvPr/>
          </p:nvSpPr>
          <p:spPr>
            <a:xfrm rot="5220000">
              <a:off x="20876" y="4076"/>
              <a:ext cx="918" cy="258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7018;p72"/>
            <p:cNvSpPr>
              <a:spLocks noChangeAspect="1"/>
            </p:cNvSpPr>
            <p:nvPr/>
          </p:nvSpPr>
          <p:spPr>
            <a:xfrm rot="16020000">
              <a:off x="20876" y="4075"/>
              <a:ext cx="918" cy="258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2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组合 49"/>
          <p:cNvGrpSpPr/>
          <p:nvPr/>
        </p:nvGrpSpPr>
        <p:grpSpPr>
          <a:xfrm rot="5520000">
            <a:off x="5165090" y="1051560"/>
            <a:ext cx="285750" cy="2255520"/>
            <a:chOff x="13447" y="8111"/>
            <a:chExt cx="540" cy="1752"/>
          </a:xfrm>
        </p:grpSpPr>
        <p:sp>
          <p:nvSpPr>
            <p:cNvPr id="14" name="立方体 13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44" name="图片 43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5" name="图片 44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61" name="立方体 60"/>
          <p:cNvSpPr/>
          <p:nvPr/>
        </p:nvSpPr>
        <p:spPr>
          <a:xfrm rot="16320000">
            <a:off x="6688455" y="2037715"/>
            <a:ext cx="224790" cy="140970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5520000">
            <a:off x="7001510" y="1718310"/>
            <a:ext cx="285750" cy="2099310"/>
            <a:chOff x="13447" y="8111"/>
            <a:chExt cx="540" cy="1752"/>
          </a:xfrm>
        </p:grpSpPr>
        <p:sp>
          <p:nvSpPr>
            <p:cNvPr id="63" name="立方体 62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65" name="图片 64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6" name="图片 65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 rot="5520000">
            <a:off x="8802370" y="2132330"/>
            <a:ext cx="199390" cy="1870710"/>
            <a:chOff x="13448" y="8112"/>
            <a:chExt cx="534" cy="1750"/>
          </a:xfrm>
        </p:grpSpPr>
        <p:sp>
          <p:nvSpPr>
            <p:cNvPr id="5" name="立方体 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2" name="图片 1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1" name="图片 40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7731760" y="1725930"/>
            <a:ext cx="1802130" cy="1802130"/>
            <a:chOff x="12176" y="2718"/>
            <a:chExt cx="2838" cy="2838"/>
          </a:xfrm>
        </p:grpSpPr>
        <p:sp>
          <p:nvSpPr>
            <p:cNvPr id="34" name="立方体 33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立方体 6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10250" y="1638300"/>
            <a:ext cx="1802130" cy="1802130"/>
            <a:chOff x="9244" y="2470"/>
            <a:chExt cx="2838" cy="2838"/>
          </a:xfrm>
        </p:grpSpPr>
        <p:sp>
          <p:nvSpPr>
            <p:cNvPr id="33" name="立方体 32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立方体 5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32225" y="1144905"/>
            <a:ext cx="2226945" cy="2225040"/>
            <a:chOff x="6035" y="1803"/>
            <a:chExt cx="3507" cy="3504"/>
          </a:xfrm>
        </p:grpSpPr>
        <p:sp>
          <p:nvSpPr>
            <p:cNvPr id="32" name="立方体 31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立方体 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" name="立方体 29"/>
          <p:cNvSpPr/>
          <p:nvPr/>
        </p:nvSpPr>
        <p:spPr>
          <a:xfrm rot="16320000">
            <a:off x="4705985" y="4912360"/>
            <a:ext cx="123190" cy="88138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>
            <a:grpSpLocks noChangeAspect="1"/>
          </p:cNvGrpSpPr>
          <p:nvPr/>
        </p:nvGrpSpPr>
        <p:grpSpPr>
          <a:xfrm>
            <a:off x="3112135" y="4563745"/>
            <a:ext cx="632460" cy="1701165"/>
            <a:chOff x="4426" y="2050"/>
            <a:chExt cx="1334" cy="3506"/>
          </a:xfrm>
        </p:grpSpPr>
        <p:sp>
          <p:nvSpPr>
            <p:cNvPr id="69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" name="组合 80"/>
          <p:cNvGrpSpPr/>
          <p:nvPr/>
        </p:nvGrpSpPr>
        <p:grpSpPr>
          <a:xfrm rot="5520000">
            <a:off x="9344025" y="5456555"/>
            <a:ext cx="86995" cy="1057275"/>
            <a:chOff x="13448" y="8112"/>
            <a:chExt cx="534" cy="1750"/>
          </a:xfrm>
        </p:grpSpPr>
        <p:sp>
          <p:nvSpPr>
            <p:cNvPr id="82" name="立方体 81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84" name="图片 83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85" name="图片 84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8745855" y="5342890"/>
            <a:ext cx="1028539" cy="1052045"/>
            <a:chOff x="15246" y="3607"/>
            <a:chExt cx="2169" cy="2169"/>
          </a:xfrm>
        </p:grpSpPr>
        <p:sp>
          <p:nvSpPr>
            <p:cNvPr id="95" name="立方体 94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立方体 95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 rot="5520000">
            <a:off x="10401935" y="5685790"/>
            <a:ext cx="109855" cy="894080"/>
            <a:chOff x="13448" y="8112"/>
            <a:chExt cx="534" cy="1750"/>
          </a:xfrm>
        </p:grpSpPr>
        <p:sp>
          <p:nvSpPr>
            <p:cNvPr id="107" name="立方体 106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8" name="组合 10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09" name="图片 10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10" name="图片 10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11" name="组合 110"/>
          <p:cNvGrpSpPr>
            <a:grpSpLocks noChangeAspect="1"/>
          </p:cNvGrpSpPr>
          <p:nvPr/>
        </p:nvGrpSpPr>
        <p:grpSpPr>
          <a:xfrm>
            <a:off x="9919335" y="5572125"/>
            <a:ext cx="872490" cy="890270"/>
            <a:chOff x="17647" y="3941"/>
            <a:chExt cx="1839" cy="1834"/>
          </a:xfrm>
        </p:grpSpPr>
        <p:sp>
          <p:nvSpPr>
            <p:cNvPr id="112" name="立方体 111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立方体 112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480000" flipV="1">
            <a:off x="3542030" y="5352415"/>
            <a:ext cx="542290" cy="210185"/>
            <a:chOff x="9952" y="7527"/>
            <a:chExt cx="837" cy="597"/>
          </a:xfrm>
        </p:grpSpPr>
        <p:pic>
          <p:nvPicPr>
            <p:cNvPr id="115" name="图片 114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116" name="图片 115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3" name="组合 142"/>
          <p:cNvGrpSpPr/>
          <p:nvPr/>
        </p:nvGrpSpPr>
        <p:grpSpPr>
          <a:xfrm>
            <a:off x="11062335" y="5973445"/>
            <a:ext cx="755650" cy="325120"/>
            <a:chOff x="18790" y="9468"/>
            <a:chExt cx="2206" cy="783"/>
          </a:xfrm>
        </p:grpSpPr>
        <p:sp>
          <p:nvSpPr>
            <p:cNvPr id="80" name="Google Shape;7018;p72"/>
            <p:cNvSpPr>
              <a:spLocks noChangeAspect="1"/>
            </p:cNvSpPr>
            <p:nvPr/>
          </p:nvSpPr>
          <p:spPr>
            <a:xfrm rot="5220000">
              <a:off x="19502" y="8756"/>
              <a:ext cx="782" cy="2207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7018;p72"/>
            <p:cNvSpPr>
              <a:spLocks noChangeAspect="1"/>
            </p:cNvSpPr>
            <p:nvPr/>
          </p:nvSpPr>
          <p:spPr>
            <a:xfrm rot="16020000">
              <a:off x="19502" y="8757"/>
              <a:ext cx="782" cy="2207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" name="组合 117"/>
          <p:cNvGrpSpPr/>
          <p:nvPr/>
        </p:nvGrpSpPr>
        <p:grpSpPr>
          <a:xfrm rot="5520000">
            <a:off x="4987925" y="4621530"/>
            <a:ext cx="156210" cy="1481455"/>
            <a:chOff x="13447" y="8111"/>
            <a:chExt cx="540" cy="1752"/>
          </a:xfrm>
        </p:grpSpPr>
        <p:sp>
          <p:nvSpPr>
            <p:cNvPr id="119" name="立方体 118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1" name="图片 120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2" name="图片 121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123" name="立方体 122"/>
          <p:cNvSpPr/>
          <p:nvPr/>
        </p:nvSpPr>
        <p:spPr>
          <a:xfrm rot="16320000">
            <a:off x="6410325" y="5156835"/>
            <a:ext cx="123190" cy="82042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 rot="5520000">
            <a:off x="6577330" y="4974590"/>
            <a:ext cx="156210" cy="1221105"/>
            <a:chOff x="13447" y="8111"/>
            <a:chExt cx="540" cy="1752"/>
          </a:xfrm>
        </p:grpSpPr>
        <p:sp>
          <p:nvSpPr>
            <p:cNvPr id="125" name="立方体 12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7" name="图片 126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8" name="图片 127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29" name="组合 128"/>
          <p:cNvGrpSpPr/>
          <p:nvPr/>
        </p:nvGrpSpPr>
        <p:grpSpPr>
          <a:xfrm rot="5520000">
            <a:off x="8032115" y="5171440"/>
            <a:ext cx="109220" cy="1310005"/>
            <a:chOff x="13448" y="8112"/>
            <a:chExt cx="534" cy="1750"/>
          </a:xfrm>
        </p:grpSpPr>
        <p:sp>
          <p:nvSpPr>
            <p:cNvPr id="130" name="立方体 12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1" name="组合 130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32" name="图片 13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33" name="图片 132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34" name="组合 133"/>
          <p:cNvGrpSpPr>
            <a:grpSpLocks noChangeAspect="1"/>
          </p:cNvGrpSpPr>
          <p:nvPr/>
        </p:nvGrpSpPr>
        <p:grpSpPr>
          <a:xfrm>
            <a:off x="7298055" y="4987290"/>
            <a:ext cx="1345565" cy="1376680"/>
            <a:chOff x="12176" y="2718"/>
            <a:chExt cx="2838" cy="2838"/>
          </a:xfrm>
        </p:grpSpPr>
        <p:sp>
          <p:nvSpPr>
            <p:cNvPr id="135" name="立方体 134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6" name="立方体 135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>
            <a:grpSpLocks noChangeAspect="1"/>
          </p:cNvGrpSpPr>
          <p:nvPr/>
        </p:nvGrpSpPr>
        <p:grpSpPr>
          <a:xfrm>
            <a:off x="5815330" y="4941570"/>
            <a:ext cx="1345565" cy="1376680"/>
            <a:chOff x="9244" y="2470"/>
            <a:chExt cx="2838" cy="2838"/>
          </a:xfrm>
        </p:grpSpPr>
        <p:sp>
          <p:nvSpPr>
            <p:cNvPr id="138" name="立方体 137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立方体 138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0" name="组合 139"/>
          <p:cNvGrpSpPr>
            <a:grpSpLocks noChangeAspect="1"/>
          </p:cNvGrpSpPr>
          <p:nvPr/>
        </p:nvGrpSpPr>
        <p:grpSpPr>
          <a:xfrm>
            <a:off x="4088130" y="4563745"/>
            <a:ext cx="1663065" cy="1699895"/>
            <a:chOff x="6035" y="1803"/>
            <a:chExt cx="3507" cy="3504"/>
          </a:xfrm>
        </p:grpSpPr>
        <p:sp>
          <p:nvSpPr>
            <p:cNvPr id="141" name="立方体 140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立方体 14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5" name="立方体 144"/>
          <p:cNvSpPr>
            <a:spLocks noChangeAspect="1"/>
          </p:cNvSpPr>
          <p:nvPr/>
        </p:nvSpPr>
        <p:spPr>
          <a:xfrm>
            <a:off x="15244445" y="2290445"/>
            <a:ext cx="509905" cy="2807335"/>
          </a:xfrm>
          <a:prstGeom prst="cube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6" name="Google Shape;376;p22"/>
          <p:cNvGrpSpPr/>
          <p:nvPr/>
        </p:nvGrpSpPr>
        <p:grpSpPr>
          <a:xfrm>
            <a:off x="12850625" y="5226025"/>
            <a:ext cx="1914300" cy="2472965"/>
            <a:chOff x="2179100" y="1727750"/>
            <a:chExt cx="1914300" cy="2472965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3764815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BB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Input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CBF7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Feed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Forward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6" name="直接连接符 145"/>
          <p:cNvCxnSpPr/>
          <p:nvPr/>
        </p:nvCxnSpPr>
        <p:spPr>
          <a:xfrm flipH="1">
            <a:off x="13890625" y="7075805"/>
            <a:ext cx="5715" cy="1873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肘形连接符 147"/>
          <p:cNvCxnSpPr/>
          <p:nvPr/>
        </p:nvCxnSpPr>
        <p:spPr>
          <a:xfrm rot="10800000">
            <a:off x="13136880" y="5782945"/>
            <a:ext cx="758825" cy="352425"/>
          </a:xfrm>
          <a:prstGeom prst="bentConnector3">
            <a:avLst>
              <a:gd name="adj1" fmla="val 131381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Google Shape;5663;p98"/>
          <p:cNvSpPr>
            <a:spLocks noChangeAspect="1"/>
          </p:cNvSpPr>
          <p:nvPr/>
        </p:nvSpPr>
        <p:spPr>
          <a:xfrm>
            <a:off x="7612380" y="6824980"/>
            <a:ext cx="1320165" cy="1320165"/>
          </a:xfrm>
          <a:prstGeom prst="rect">
            <a:avLst/>
          </a:prstGeom>
          <a:solidFill>
            <a:srgbClr val="BECE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6082;p106"/>
          <p:cNvSpPr/>
          <p:nvPr/>
        </p:nvSpPr>
        <p:spPr>
          <a:xfrm>
            <a:off x="19424833" y="1145057"/>
            <a:ext cx="108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66" name="Google Shape;6080;p106"/>
          <p:cNvSpPr/>
          <p:nvPr/>
        </p:nvSpPr>
        <p:spPr>
          <a:xfrm>
            <a:off x="19424549" y="1883942"/>
            <a:ext cx="108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</p:txBody>
      </p:sp>
      <p:sp>
        <p:nvSpPr>
          <p:cNvPr id="167" name="Google Shape;6080;p106"/>
          <p:cNvSpPr/>
          <p:nvPr/>
        </p:nvSpPr>
        <p:spPr>
          <a:xfrm>
            <a:off x="19424549" y="3362222"/>
            <a:ext cx="1080000" cy="54000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8" name="Google Shape;6080;p106"/>
          <p:cNvSpPr/>
          <p:nvPr/>
        </p:nvSpPr>
        <p:spPr>
          <a:xfrm>
            <a:off x="19424549" y="4074057"/>
            <a:ext cx="1080000" cy="54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9" name="Google Shape;6080;p106"/>
          <p:cNvSpPr/>
          <p:nvPr/>
        </p:nvSpPr>
        <p:spPr>
          <a:xfrm>
            <a:off x="19424549" y="2623082"/>
            <a:ext cx="1080000" cy="54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70" name="Google Shape;6080;p106"/>
          <p:cNvSpPr/>
          <p:nvPr/>
        </p:nvSpPr>
        <p:spPr>
          <a:xfrm>
            <a:off x="19424549" y="4785892"/>
            <a:ext cx="1080000" cy="54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1" name="Google Shape;6080;p106"/>
          <p:cNvSpPr/>
          <p:nvPr/>
        </p:nvSpPr>
        <p:spPr>
          <a:xfrm>
            <a:off x="19424549" y="5497727"/>
            <a:ext cx="1080000" cy="540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2" name="Google Shape;6080;p106"/>
          <p:cNvSpPr/>
          <p:nvPr/>
        </p:nvSpPr>
        <p:spPr>
          <a:xfrm>
            <a:off x="19424549" y="6209562"/>
            <a:ext cx="1080000" cy="540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3" name="Google Shape;6080;p106"/>
          <p:cNvSpPr/>
          <p:nvPr/>
        </p:nvSpPr>
        <p:spPr>
          <a:xfrm>
            <a:off x="19424549" y="6921397"/>
            <a:ext cx="1080000" cy="540000"/>
          </a:xfrm>
          <a:prstGeom prst="rect">
            <a:avLst/>
          </a:prstGeom>
          <a:solidFill>
            <a:srgbClr val="F3C3D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4" name="Google Shape;5663;p98"/>
          <p:cNvSpPr>
            <a:spLocks noChangeAspect="1"/>
          </p:cNvSpPr>
          <p:nvPr/>
        </p:nvSpPr>
        <p:spPr>
          <a:xfrm>
            <a:off x="10038715" y="7105650"/>
            <a:ext cx="753745" cy="753745"/>
          </a:xfrm>
          <a:prstGeom prst="rect">
            <a:avLst/>
          </a:prstGeom>
          <a:solidFill>
            <a:srgbClr val="B9D7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5663;p98"/>
          <p:cNvSpPr>
            <a:spLocks noChangeAspect="1"/>
          </p:cNvSpPr>
          <p:nvPr/>
        </p:nvSpPr>
        <p:spPr>
          <a:xfrm>
            <a:off x="81915" y="3437255"/>
            <a:ext cx="1573530" cy="1320165"/>
          </a:xfrm>
          <a:prstGeom prst="rect">
            <a:avLst/>
          </a:prstGeom>
          <a:solidFill>
            <a:srgbClr val="BFCC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7" name="曲线连接符 176"/>
          <p:cNvCxnSpPr>
            <a:stCxn id="175" idx="3"/>
            <a:endCxn id="79" idx="2"/>
          </p:cNvCxnSpPr>
          <p:nvPr/>
        </p:nvCxnSpPr>
        <p:spPr>
          <a:xfrm>
            <a:off x="1655445" y="4097655"/>
            <a:ext cx="1456690" cy="156337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曲线连接符 177"/>
          <p:cNvCxnSpPr>
            <a:stCxn id="175" idx="3"/>
            <a:endCxn id="7018" idx="2"/>
          </p:cNvCxnSpPr>
          <p:nvPr/>
        </p:nvCxnSpPr>
        <p:spPr>
          <a:xfrm flipV="1">
            <a:off x="1655445" y="2745105"/>
            <a:ext cx="1155065" cy="1352550"/>
          </a:xfrm>
          <a:prstGeom prst="curvedConnector3">
            <a:avLst>
              <a:gd name="adj1" fmla="val 5002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/>
          <p:cNvCxnSpPr/>
          <p:nvPr/>
        </p:nvCxnSpPr>
        <p:spPr>
          <a:xfrm>
            <a:off x="1655445" y="4097655"/>
            <a:ext cx="5956935" cy="3387725"/>
          </a:xfrm>
          <a:prstGeom prst="curvedConnector3">
            <a:avLst>
              <a:gd name="adj1" fmla="val 97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曲线连接符 180"/>
          <p:cNvCxnSpPr>
            <a:stCxn id="164" idx="3"/>
            <a:endCxn id="174" idx="1"/>
          </p:cNvCxnSpPr>
          <p:nvPr/>
        </p:nvCxnSpPr>
        <p:spPr>
          <a:xfrm flipV="1">
            <a:off x="8932545" y="7482840"/>
            <a:ext cx="1106170" cy="25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>
            <a:stCxn id="174" idx="3"/>
            <a:endCxn id="380" idx="1"/>
          </p:cNvCxnSpPr>
          <p:nvPr/>
        </p:nvCxnSpPr>
        <p:spPr>
          <a:xfrm flipV="1">
            <a:off x="10792460" y="7480935"/>
            <a:ext cx="234061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Google Shape;5663;p98"/>
          <p:cNvSpPr>
            <a:spLocks noChangeAspect="1"/>
          </p:cNvSpPr>
          <p:nvPr/>
        </p:nvSpPr>
        <p:spPr>
          <a:xfrm>
            <a:off x="16146780" y="2651760"/>
            <a:ext cx="381000" cy="2134235"/>
          </a:xfrm>
          <a:prstGeom prst="rect">
            <a:avLst/>
          </a:prstGeom>
          <a:solidFill>
            <a:srgbClr val="BECEF6"/>
          </a:solidFill>
          <a:ln w="222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1" name="圆角矩形 30"/>
          <p:cNvSpPr/>
          <p:nvPr/>
        </p:nvSpPr>
        <p:spPr>
          <a:xfrm>
            <a:off x="4515485" y="1842770"/>
            <a:ext cx="6050280" cy="60686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762500" y="5012055"/>
            <a:ext cx="5555615" cy="2643505"/>
          </a:xfrm>
          <a:prstGeom prst="roundRect">
            <a:avLst/>
          </a:prstGeom>
          <a:solidFill>
            <a:srgbClr val="E7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3" name="流程图: 可选过程 2"/>
          <p:cNvSpPr/>
          <p:nvPr/>
        </p:nvSpPr>
        <p:spPr>
          <a:xfrm>
            <a:off x="263944" y="5535474"/>
            <a:ext cx="1969055" cy="1592609"/>
          </a:xfrm>
          <a:prstGeom prst="flowChartAlternateProcess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2" name="流程图: 可选过程 1"/>
          <p:cNvSpPr/>
          <p:nvPr/>
        </p:nvSpPr>
        <p:spPr>
          <a:xfrm>
            <a:off x="208808" y="2521369"/>
            <a:ext cx="1969055" cy="1592609"/>
          </a:xfrm>
          <a:prstGeom prst="flowChartAlternateProcess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" name="流程图: 可选过程 7"/>
          <p:cNvSpPr/>
          <p:nvPr/>
        </p:nvSpPr>
        <p:spPr>
          <a:xfrm>
            <a:off x="2493118" y="2004729"/>
            <a:ext cx="1789071" cy="261864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" name="流程图: 可选过程 8"/>
          <p:cNvSpPr/>
          <p:nvPr/>
        </p:nvSpPr>
        <p:spPr>
          <a:xfrm>
            <a:off x="2493118" y="5011864"/>
            <a:ext cx="1789071" cy="261864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0" name="文本框 9"/>
          <p:cNvSpPr txBox="1"/>
          <p:nvPr/>
        </p:nvSpPr>
        <p:spPr>
          <a:xfrm>
            <a:off x="2178050" y="1967865"/>
            <a:ext cx="2519045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Data </a:t>
            </a:r>
            <a:endParaRPr lang="en-US" altLang="zh-CN" sz="1795" b="1"/>
          </a:p>
          <a:p>
            <a:pPr algn="ctr"/>
            <a:r>
              <a:rPr lang="en-US" altLang="zh-CN" sz="1795" b="1"/>
              <a:t>Augmentation</a:t>
            </a:r>
            <a:endParaRPr lang="en-US" altLang="zh-CN" sz="1795" b="1"/>
          </a:p>
        </p:txBody>
      </p:sp>
      <p:sp>
        <p:nvSpPr>
          <p:cNvPr id="11" name="文本框 10"/>
          <p:cNvSpPr txBox="1"/>
          <p:nvPr/>
        </p:nvSpPr>
        <p:spPr>
          <a:xfrm>
            <a:off x="2303780" y="5018405"/>
            <a:ext cx="2165985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ms-testing</a:t>
            </a:r>
            <a:endParaRPr lang="en-US" altLang="zh-CN" sz="1795" b="1"/>
          </a:p>
        </p:txBody>
      </p:sp>
      <p:sp>
        <p:nvSpPr>
          <p:cNvPr id="15" name="流程图: 可选过程 14"/>
          <p:cNvSpPr/>
          <p:nvPr/>
        </p:nvSpPr>
        <p:spPr>
          <a:xfrm>
            <a:off x="2735844" y="5515059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scale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2735844" y="6079095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horizental filp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736478" y="6643131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2736478" y="2669531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2736478" y="3238003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MixUP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2736478" y="3791265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photometric distortion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pic>
        <p:nvPicPr>
          <p:cNvPr id="6" name="图片 5" descr="C:\Users\17246\Desktop\5645DD9636B84C651FBA7ED2D89A8B5B.png5645DD9636B84C651FBA7ED2D89A8B5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3438" y="5855382"/>
            <a:ext cx="1630000" cy="932877"/>
          </a:xfrm>
          <a:prstGeom prst="rect">
            <a:avLst/>
          </a:prstGeom>
        </p:spPr>
      </p:pic>
      <p:pic>
        <p:nvPicPr>
          <p:cNvPr id="7" name="图片 6" descr="C:\Users\17246\Desktop\18048A7529E69158A05B82612C15C0ED.png18048A7529E69158A05B82612C15C0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8581" y="2836524"/>
            <a:ext cx="1664856" cy="95505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933063" y="2512343"/>
            <a:ext cx="2349937" cy="1893639"/>
          </a:xfrm>
          <a:prstGeom prst="roundRect">
            <a:avLst/>
          </a:prstGeom>
          <a:solidFill>
            <a:srgbClr val="2F9765">
              <a:alpha val="22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5" name="圆角矩形 4"/>
          <p:cNvSpPr/>
          <p:nvPr/>
        </p:nvSpPr>
        <p:spPr>
          <a:xfrm>
            <a:off x="11009630" y="5872480"/>
            <a:ext cx="2350135" cy="137223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3" name="圆角矩形 12"/>
          <p:cNvSpPr/>
          <p:nvPr/>
        </p:nvSpPr>
        <p:spPr>
          <a:xfrm>
            <a:off x="13937976" y="5702353"/>
            <a:ext cx="2349937" cy="1893639"/>
          </a:xfrm>
          <a:prstGeom prst="roundRect">
            <a:avLst/>
          </a:prstGeom>
          <a:solidFill>
            <a:srgbClr val="9CE0DF">
              <a:alpha val="54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7" name="流程图: 可选过程 16"/>
          <p:cNvSpPr/>
          <p:nvPr/>
        </p:nvSpPr>
        <p:spPr>
          <a:xfrm>
            <a:off x="14307780" y="3618867"/>
            <a:ext cx="1600214" cy="484817"/>
          </a:xfrm>
          <a:prstGeom prst="flowChartAlternateProcess">
            <a:avLst/>
          </a:prstGeom>
          <a:solidFill>
            <a:srgbClr val="C09BE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58215" y="2512343"/>
            <a:ext cx="1899343" cy="77507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Ground Truth</a:t>
            </a:r>
            <a:endParaRPr lang="en-US" altLang="zh-CN" sz="1795" b="1"/>
          </a:p>
        </p:txBody>
      </p:sp>
      <p:sp>
        <p:nvSpPr>
          <p:cNvPr id="24" name="流程图: 可选过程 23"/>
          <p:cNvSpPr/>
          <p:nvPr/>
        </p:nvSpPr>
        <p:spPr>
          <a:xfrm>
            <a:off x="14308413" y="2997160"/>
            <a:ext cx="1600214" cy="484817"/>
          </a:xfrm>
          <a:prstGeom prst="flowChartAlternateProcess">
            <a:avLst/>
          </a:prstGeom>
          <a:solidFill>
            <a:srgbClr val="C7A3E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09140" y="6000147"/>
            <a:ext cx="2349937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Model Ensemble</a:t>
            </a:r>
            <a:endParaRPr lang="en-US" altLang="zh-CN" sz="1795" b="1"/>
          </a:p>
        </p:txBody>
      </p:sp>
      <p:sp>
        <p:nvSpPr>
          <p:cNvPr id="26" name="流程图: 可选过程 25"/>
          <p:cNvSpPr/>
          <p:nvPr/>
        </p:nvSpPr>
        <p:spPr>
          <a:xfrm>
            <a:off x="11384284" y="6536451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NMS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163128" y="5781572"/>
            <a:ext cx="1899343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Prediction</a:t>
            </a:r>
            <a:endParaRPr lang="en-US" altLang="zh-CN" sz="1795" b="1"/>
          </a:p>
        </p:txBody>
      </p:sp>
      <p:sp>
        <p:nvSpPr>
          <p:cNvPr id="37" name="流程图: 可选过程 36"/>
          <p:cNvSpPr/>
          <p:nvPr/>
        </p:nvSpPr>
        <p:spPr>
          <a:xfrm>
            <a:off x="14313327" y="6218858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14313327" y="6864013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10333551" y="3090048"/>
            <a:ext cx="3604758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10317686" y="6536976"/>
            <a:ext cx="692053" cy="253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3342565" y="6564861"/>
            <a:ext cx="622300" cy="762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281869" y="3315358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281870" y="6261295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2032700" y="3416086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2035235" y="6423220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4762500" y="2146300"/>
            <a:ext cx="5555615" cy="26435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5" name="Google Shape;6362;p110"/>
          <p:cNvSpPr/>
          <p:nvPr/>
        </p:nvSpPr>
        <p:spPr>
          <a:xfrm>
            <a:off x="5220970" y="2146300"/>
            <a:ext cx="1368425" cy="2259965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3" name="Google Shape;6362;p110"/>
          <p:cNvSpPr/>
          <p:nvPr/>
        </p:nvSpPr>
        <p:spPr>
          <a:xfrm>
            <a:off x="7639050" y="2698750"/>
            <a:ext cx="5530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8" name="Google Shape;3209;p50"/>
          <p:cNvSpPr/>
          <p:nvPr/>
        </p:nvSpPr>
        <p:spPr>
          <a:xfrm>
            <a:off x="8848090" y="3651250"/>
            <a:ext cx="1018540" cy="44069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59" name="Google Shape;3209;p50"/>
          <p:cNvSpPr/>
          <p:nvPr/>
        </p:nvSpPr>
        <p:spPr>
          <a:xfrm>
            <a:off x="8834755" y="2779395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10322756" y="3862815"/>
            <a:ext cx="3615690" cy="1841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730230" y="3287395"/>
            <a:ext cx="2612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/>
              <a:t>Training</a:t>
            </a:r>
            <a:endParaRPr lang="en-US" altLang="zh-CN" sz="2000"/>
          </a:p>
        </p:txBody>
      </p:sp>
      <p:sp>
        <p:nvSpPr>
          <p:cNvPr id="33" name="Google Shape;6362;p110"/>
          <p:cNvSpPr/>
          <p:nvPr/>
        </p:nvSpPr>
        <p:spPr>
          <a:xfrm>
            <a:off x="6995160" y="5679440"/>
            <a:ext cx="5530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4" name="Google Shape;6362;p110"/>
          <p:cNvSpPr/>
          <p:nvPr/>
        </p:nvSpPr>
        <p:spPr>
          <a:xfrm>
            <a:off x="6995160" y="2756535"/>
            <a:ext cx="5530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5" name="Google Shape;6362;p110"/>
          <p:cNvSpPr/>
          <p:nvPr/>
        </p:nvSpPr>
        <p:spPr>
          <a:xfrm>
            <a:off x="5187315" y="5012055"/>
            <a:ext cx="1435735" cy="2251075"/>
          </a:xfrm>
          <a:prstGeom prst="cube">
            <a:avLst>
              <a:gd name="adj" fmla="val 56788"/>
            </a:avLst>
          </a:prstGeom>
          <a:solidFill>
            <a:srgbClr val="83ADE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9" name="Google Shape;6362;p110"/>
          <p:cNvSpPr/>
          <p:nvPr/>
        </p:nvSpPr>
        <p:spPr>
          <a:xfrm>
            <a:off x="7639050" y="5679440"/>
            <a:ext cx="5530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40" name="Google Shape;3209;p50"/>
          <p:cNvSpPr/>
          <p:nvPr/>
        </p:nvSpPr>
        <p:spPr>
          <a:xfrm>
            <a:off x="8848090" y="5808980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41" name="Google Shape;3209;p50"/>
          <p:cNvSpPr/>
          <p:nvPr/>
        </p:nvSpPr>
        <p:spPr>
          <a:xfrm>
            <a:off x="8820785" y="6572250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42" name="文本框 41"/>
          <p:cNvSpPr txBox="1"/>
          <p:nvPr/>
        </p:nvSpPr>
        <p:spPr>
          <a:xfrm>
            <a:off x="4693285" y="4406265"/>
            <a:ext cx="2301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EfficientNet</a:t>
            </a:r>
            <a:endParaRPr lang="en-US" altLang="zh-CN" sz="2000" b="1"/>
          </a:p>
        </p:txBody>
      </p:sp>
      <p:sp>
        <p:nvSpPr>
          <p:cNvPr id="56" name="文本框 55"/>
          <p:cNvSpPr txBox="1"/>
          <p:nvPr/>
        </p:nvSpPr>
        <p:spPr>
          <a:xfrm>
            <a:off x="4693285" y="7263130"/>
            <a:ext cx="2301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CSPDark-Net53</a:t>
            </a:r>
            <a:endParaRPr lang="en-US" altLang="zh-CN" sz="2000" b="1"/>
          </a:p>
        </p:txBody>
      </p:sp>
      <p:sp>
        <p:nvSpPr>
          <p:cNvPr id="57" name="文本框 56"/>
          <p:cNvSpPr txBox="1"/>
          <p:nvPr/>
        </p:nvSpPr>
        <p:spPr>
          <a:xfrm>
            <a:off x="6791960" y="4406265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PANet</a:t>
            </a:r>
            <a:endParaRPr lang="zh-CN" altLang="en-US" b="1"/>
          </a:p>
        </p:txBody>
      </p:sp>
      <p:sp>
        <p:nvSpPr>
          <p:cNvPr id="60" name="文本框 59"/>
          <p:cNvSpPr txBox="1"/>
          <p:nvPr/>
        </p:nvSpPr>
        <p:spPr>
          <a:xfrm>
            <a:off x="6791960" y="727837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PANet</a:t>
            </a:r>
            <a:endParaRPr lang="zh-CN" altLang="en-US" b="1"/>
          </a:p>
        </p:txBody>
      </p:sp>
      <p:sp>
        <p:nvSpPr>
          <p:cNvPr id="61" name="文本框 60"/>
          <p:cNvSpPr txBox="1"/>
          <p:nvPr/>
        </p:nvSpPr>
        <p:spPr>
          <a:xfrm>
            <a:off x="8486140" y="4421505"/>
            <a:ext cx="149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Output</a:t>
            </a:r>
            <a:endParaRPr lang="en-US" altLang="zh-CN" b="1"/>
          </a:p>
        </p:txBody>
      </p:sp>
      <p:sp>
        <p:nvSpPr>
          <p:cNvPr id="62" name="文本框 61"/>
          <p:cNvSpPr txBox="1"/>
          <p:nvPr/>
        </p:nvSpPr>
        <p:spPr>
          <a:xfrm>
            <a:off x="8582025" y="7262495"/>
            <a:ext cx="149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Output</a:t>
            </a:r>
            <a:endParaRPr lang="en-US" altLang="zh-CN" b="1"/>
          </a:p>
        </p:txBody>
      </p:sp>
      <p:pic>
        <p:nvPicPr>
          <p:cNvPr id="63" name="图片 62" descr="templates\docerresourceshop\icons\\303b32303039333135343bbcfdcdb7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223885" y="3321685"/>
            <a:ext cx="583565" cy="407035"/>
          </a:xfrm>
          <a:prstGeom prst="rect">
            <a:avLst/>
          </a:prstGeom>
        </p:spPr>
      </p:pic>
      <p:pic>
        <p:nvPicPr>
          <p:cNvPr id="64" name="图片 63" descr="templates\docerresourceshop\icons\\303b32303039333135343bbcfdcdb7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223885" y="6296660"/>
            <a:ext cx="583565" cy="407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5" name="立方体 34"/>
          <p:cNvSpPr>
            <a:spLocks noChangeAspect="1"/>
          </p:cNvSpPr>
          <p:nvPr/>
        </p:nvSpPr>
        <p:spPr>
          <a:xfrm rot="10800000">
            <a:off x="15244445" y="2291715"/>
            <a:ext cx="509905" cy="2807335"/>
          </a:xfrm>
          <a:prstGeom prst="cub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 rot="16320000">
            <a:off x="4826000" y="1395730"/>
            <a:ext cx="224790" cy="1514475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810510" y="1301750"/>
            <a:ext cx="847090" cy="2226310"/>
            <a:chOff x="4426" y="2050"/>
            <a:chExt cx="1334" cy="3506"/>
          </a:xfrm>
        </p:grpSpPr>
        <p:sp>
          <p:nvSpPr>
            <p:cNvPr id="38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1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" name="组合 41"/>
          <p:cNvGrpSpPr/>
          <p:nvPr/>
        </p:nvGrpSpPr>
        <p:grpSpPr>
          <a:xfrm rot="5520000">
            <a:off x="10568305" y="2312035"/>
            <a:ext cx="229235" cy="1662430"/>
            <a:chOff x="13448" y="8112"/>
            <a:chExt cx="534" cy="1750"/>
          </a:xfrm>
        </p:grpSpPr>
        <p:sp>
          <p:nvSpPr>
            <p:cNvPr id="56" name="立方体 55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59" name="图片 5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0" name="图片 5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9676765" y="2290445"/>
            <a:ext cx="1376680" cy="1376680"/>
            <a:chOff x="15246" y="3607"/>
            <a:chExt cx="2168" cy="2168"/>
          </a:xfrm>
        </p:grpSpPr>
        <p:sp>
          <p:nvSpPr>
            <p:cNvPr id="36" name="立方体 35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立方体 7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 rot="5460000">
            <a:off x="11937365" y="2653030"/>
            <a:ext cx="201295" cy="1276985"/>
            <a:chOff x="13448" y="8112"/>
            <a:chExt cx="534" cy="1750"/>
          </a:xfrm>
        </p:grpSpPr>
        <p:sp>
          <p:nvSpPr>
            <p:cNvPr id="70" name="立方体 6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77" name="图片 76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78" name="图片 77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11205845" y="2502535"/>
            <a:ext cx="1167765" cy="1164590"/>
            <a:chOff x="17647" y="3941"/>
            <a:chExt cx="1839" cy="1834"/>
          </a:xfrm>
        </p:grpSpPr>
        <p:sp>
          <p:nvSpPr>
            <p:cNvPr id="37" name="立方体 36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立方体 8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480000" flipV="1">
            <a:off x="3385185" y="2117725"/>
            <a:ext cx="932180" cy="385445"/>
            <a:chOff x="9952" y="7527"/>
            <a:chExt cx="837" cy="597"/>
          </a:xfrm>
        </p:grpSpPr>
        <p:pic>
          <p:nvPicPr>
            <p:cNvPr id="20" name="图片 19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21" name="图片 20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12599035" y="3024505"/>
            <a:ext cx="1642110" cy="583565"/>
            <a:chOff x="20042" y="4909"/>
            <a:chExt cx="2586" cy="919"/>
          </a:xfrm>
        </p:grpSpPr>
        <p:sp>
          <p:nvSpPr>
            <p:cNvPr id="39" name="Google Shape;7018;p72"/>
            <p:cNvSpPr>
              <a:spLocks noChangeAspect="1"/>
            </p:cNvSpPr>
            <p:nvPr/>
          </p:nvSpPr>
          <p:spPr>
            <a:xfrm rot="5220000">
              <a:off x="20876" y="4076"/>
              <a:ext cx="918" cy="258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7018;p72"/>
            <p:cNvSpPr>
              <a:spLocks noChangeAspect="1"/>
            </p:cNvSpPr>
            <p:nvPr/>
          </p:nvSpPr>
          <p:spPr>
            <a:xfrm rot="16020000">
              <a:off x="20876" y="4075"/>
              <a:ext cx="918" cy="258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2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组合 49"/>
          <p:cNvGrpSpPr/>
          <p:nvPr/>
        </p:nvGrpSpPr>
        <p:grpSpPr>
          <a:xfrm rot="5520000">
            <a:off x="5165090" y="1051560"/>
            <a:ext cx="285750" cy="2255520"/>
            <a:chOff x="13447" y="8111"/>
            <a:chExt cx="540" cy="1752"/>
          </a:xfrm>
        </p:grpSpPr>
        <p:sp>
          <p:nvSpPr>
            <p:cNvPr id="14" name="立方体 13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44" name="图片 43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5" name="图片 44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61" name="立方体 60"/>
          <p:cNvSpPr/>
          <p:nvPr/>
        </p:nvSpPr>
        <p:spPr>
          <a:xfrm rot="16320000">
            <a:off x="6688455" y="2037715"/>
            <a:ext cx="224790" cy="140970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5520000">
            <a:off x="7001510" y="1718310"/>
            <a:ext cx="285750" cy="2099310"/>
            <a:chOff x="13447" y="8111"/>
            <a:chExt cx="540" cy="1752"/>
          </a:xfrm>
        </p:grpSpPr>
        <p:sp>
          <p:nvSpPr>
            <p:cNvPr id="63" name="立方体 62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65" name="图片 64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6" name="图片 65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 rot="5520000">
            <a:off x="8802370" y="2132330"/>
            <a:ext cx="199390" cy="1870710"/>
            <a:chOff x="13448" y="8112"/>
            <a:chExt cx="534" cy="1750"/>
          </a:xfrm>
        </p:grpSpPr>
        <p:sp>
          <p:nvSpPr>
            <p:cNvPr id="5" name="立方体 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2" name="图片 1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1" name="图片 40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7731760" y="1725930"/>
            <a:ext cx="1802130" cy="1802130"/>
            <a:chOff x="12176" y="2718"/>
            <a:chExt cx="2838" cy="2838"/>
          </a:xfrm>
        </p:grpSpPr>
        <p:sp>
          <p:nvSpPr>
            <p:cNvPr id="34" name="立方体 33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立方体 6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10250" y="1638300"/>
            <a:ext cx="1802130" cy="1802130"/>
            <a:chOff x="9244" y="2470"/>
            <a:chExt cx="2838" cy="2838"/>
          </a:xfrm>
        </p:grpSpPr>
        <p:sp>
          <p:nvSpPr>
            <p:cNvPr id="33" name="立方体 32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立方体 5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32225" y="1144905"/>
            <a:ext cx="2226945" cy="2225040"/>
            <a:chOff x="6035" y="1803"/>
            <a:chExt cx="3507" cy="3504"/>
          </a:xfrm>
        </p:grpSpPr>
        <p:sp>
          <p:nvSpPr>
            <p:cNvPr id="32" name="立方体 31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立方体 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" name="立方体 29"/>
          <p:cNvSpPr/>
          <p:nvPr/>
        </p:nvSpPr>
        <p:spPr>
          <a:xfrm rot="16320000">
            <a:off x="4705985" y="4912360"/>
            <a:ext cx="123190" cy="88138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>
            <a:grpSpLocks noChangeAspect="1"/>
          </p:cNvGrpSpPr>
          <p:nvPr/>
        </p:nvGrpSpPr>
        <p:grpSpPr>
          <a:xfrm>
            <a:off x="3112135" y="4563745"/>
            <a:ext cx="632460" cy="1701165"/>
            <a:chOff x="4426" y="2050"/>
            <a:chExt cx="1334" cy="3506"/>
          </a:xfrm>
        </p:grpSpPr>
        <p:sp>
          <p:nvSpPr>
            <p:cNvPr id="69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" name="组合 80"/>
          <p:cNvGrpSpPr/>
          <p:nvPr/>
        </p:nvGrpSpPr>
        <p:grpSpPr>
          <a:xfrm rot="5520000">
            <a:off x="9344025" y="5456555"/>
            <a:ext cx="86995" cy="1057275"/>
            <a:chOff x="13448" y="8112"/>
            <a:chExt cx="534" cy="1750"/>
          </a:xfrm>
        </p:grpSpPr>
        <p:sp>
          <p:nvSpPr>
            <p:cNvPr id="82" name="立方体 81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84" name="图片 83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85" name="图片 84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8745855" y="5342890"/>
            <a:ext cx="1028539" cy="1052045"/>
            <a:chOff x="15246" y="3607"/>
            <a:chExt cx="2169" cy="2169"/>
          </a:xfrm>
        </p:grpSpPr>
        <p:sp>
          <p:nvSpPr>
            <p:cNvPr id="95" name="立方体 94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立方体 95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 rot="5520000">
            <a:off x="10476230" y="5614035"/>
            <a:ext cx="109855" cy="1042670"/>
            <a:chOff x="13448" y="8112"/>
            <a:chExt cx="534" cy="1750"/>
          </a:xfrm>
        </p:grpSpPr>
        <p:sp>
          <p:nvSpPr>
            <p:cNvPr id="107" name="立方体 106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8" name="组合 10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09" name="图片 10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10" name="图片 10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11" name="组合 110"/>
          <p:cNvGrpSpPr>
            <a:grpSpLocks noChangeAspect="1"/>
          </p:cNvGrpSpPr>
          <p:nvPr/>
        </p:nvGrpSpPr>
        <p:grpSpPr>
          <a:xfrm>
            <a:off x="9919335" y="5572125"/>
            <a:ext cx="872490" cy="890270"/>
            <a:chOff x="17647" y="3941"/>
            <a:chExt cx="1839" cy="1834"/>
          </a:xfrm>
        </p:grpSpPr>
        <p:sp>
          <p:nvSpPr>
            <p:cNvPr id="112" name="立方体 111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立方体 112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480000" flipV="1">
            <a:off x="3542030" y="5352415"/>
            <a:ext cx="542290" cy="210185"/>
            <a:chOff x="9952" y="7527"/>
            <a:chExt cx="837" cy="597"/>
          </a:xfrm>
        </p:grpSpPr>
        <p:pic>
          <p:nvPicPr>
            <p:cNvPr id="115" name="图片 114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116" name="图片 115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3" name="组合 142"/>
          <p:cNvGrpSpPr/>
          <p:nvPr/>
        </p:nvGrpSpPr>
        <p:grpSpPr>
          <a:xfrm>
            <a:off x="10915015" y="5987415"/>
            <a:ext cx="755650" cy="325120"/>
            <a:chOff x="18790" y="9468"/>
            <a:chExt cx="2206" cy="783"/>
          </a:xfrm>
        </p:grpSpPr>
        <p:sp>
          <p:nvSpPr>
            <p:cNvPr id="80" name="Google Shape;7018;p72"/>
            <p:cNvSpPr>
              <a:spLocks noChangeAspect="1"/>
            </p:cNvSpPr>
            <p:nvPr/>
          </p:nvSpPr>
          <p:spPr>
            <a:xfrm rot="5220000">
              <a:off x="19502" y="8756"/>
              <a:ext cx="782" cy="2207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7018;p72"/>
            <p:cNvSpPr>
              <a:spLocks noChangeAspect="1"/>
            </p:cNvSpPr>
            <p:nvPr/>
          </p:nvSpPr>
          <p:spPr>
            <a:xfrm rot="16020000">
              <a:off x="19502" y="8757"/>
              <a:ext cx="782" cy="2207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" name="组合 117"/>
          <p:cNvGrpSpPr/>
          <p:nvPr/>
        </p:nvGrpSpPr>
        <p:grpSpPr>
          <a:xfrm rot="5520000">
            <a:off x="4987925" y="4621530"/>
            <a:ext cx="156210" cy="1481455"/>
            <a:chOff x="13447" y="8111"/>
            <a:chExt cx="540" cy="1752"/>
          </a:xfrm>
        </p:grpSpPr>
        <p:sp>
          <p:nvSpPr>
            <p:cNvPr id="119" name="立方体 118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1" name="图片 120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2" name="图片 121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123" name="立方体 122"/>
          <p:cNvSpPr/>
          <p:nvPr/>
        </p:nvSpPr>
        <p:spPr>
          <a:xfrm rot="16320000">
            <a:off x="6410325" y="5156835"/>
            <a:ext cx="123190" cy="82042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 rot="5520000">
            <a:off x="6577330" y="4974590"/>
            <a:ext cx="156210" cy="1221105"/>
            <a:chOff x="13447" y="8111"/>
            <a:chExt cx="540" cy="1752"/>
          </a:xfrm>
        </p:grpSpPr>
        <p:sp>
          <p:nvSpPr>
            <p:cNvPr id="125" name="立方体 12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7" name="图片 126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8" name="图片 127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29" name="组合 128"/>
          <p:cNvGrpSpPr/>
          <p:nvPr/>
        </p:nvGrpSpPr>
        <p:grpSpPr>
          <a:xfrm rot="5520000">
            <a:off x="8032115" y="5171440"/>
            <a:ext cx="109220" cy="1310005"/>
            <a:chOff x="13448" y="8112"/>
            <a:chExt cx="534" cy="1750"/>
          </a:xfrm>
        </p:grpSpPr>
        <p:sp>
          <p:nvSpPr>
            <p:cNvPr id="130" name="立方体 12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1" name="组合 130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32" name="图片 13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33" name="图片 132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34" name="组合 133"/>
          <p:cNvGrpSpPr>
            <a:grpSpLocks noChangeAspect="1"/>
          </p:cNvGrpSpPr>
          <p:nvPr/>
        </p:nvGrpSpPr>
        <p:grpSpPr>
          <a:xfrm>
            <a:off x="7298055" y="4987290"/>
            <a:ext cx="1345565" cy="1376680"/>
            <a:chOff x="12176" y="2718"/>
            <a:chExt cx="2838" cy="2838"/>
          </a:xfrm>
        </p:grpSpPr>
        <p:sp>
          <p:nvSpPr>
            <p:cNvPr id="135" name="立方体 134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6" name="立方体 135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>
            <a:grpSpLocks noChangeAspect="1"/>
          </p:cNvGrpSpPr>
          <p:nvPr/>
        </p:nvGrpSpPr>
        <p:grpSpPr>
          <a:xfrm>
            <a:off x="5815330" y="4941570"/>
            <a:ext cx="1345565" cy="1376680"/>
            <a:chOff x="9244" y="2470"/>
            <a:chExt cx="2838" cy="2838"/>
          </a:xfrm>
        </p:grpSpPr>
        <p:sp>
          <p:nvSpPr>
            <p:cNvPr id="138" name="立方体 137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立方体 138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0" name="组合 139"/>
          <p:cNvGrpSpPr>
            <a:grpSpLocks noChangeAspect="1"/>
          </p:cNvGrpSpPr>
          <p:nvPr/>
        </p:nvGrpSpPr>
        <p:grpSpPr>
          <a:xfrm>
            <a:off x="4088130" y="4563745"/>
            <a:ext cx="1663065" cy="1699895"/>
            <a:chOff x="6035" y="1803"/>
            <a:chExt cx="3507" cy="3504"/>
          </a:xfrm>
        </p:grpSpPr>
        <p:sp>
          <p:nvSpPr>
            <p:cNvPr id="141" name="立方体 140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立方体 14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5" name="立方体 144"/>
          <p:cNvSpPr>
            <a:spLocks noChangeAspect="1"/>
          </p:cNvSpPr>
          <p:nvPr/>
        </p:nvSpPr>
        <p:spPr>
          <a:xfrm>
            <a:off x="15244445" y="2290445"/>
            <a:ext cx="509905" cy="2807335"/>
          </a:xfrm>
          <a:prstGeom prst="cube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6" name="Google Shape;376;p22"/>
          <p:cNvGrpSpPr/>
          <p:nvPr/>
        </p:nvGrpSpPr>
        <p:grpSpPr>
          <a:xfrm>
            <a:off x="12850625" y="5226025"/>
            <a:ext cx="1914300" cy="2472965"/>
            <a:chOff x="2179100" y="1727750"/>
            <a:chExt cx="1914300" cy="2472965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3764815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BB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Input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CBF7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Feed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Forward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6" name="直接连接符 145"/>
          <p:cNvCxnSpPr/>
          <p:nvPr/>
        </p:nvCxnSpPr>
        <p:spPr>
          <a:xfrm flipH="1">
            <a:off x="13890625" y="7075805"/>
            <a:ext cx="5715" cy="1873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肘形连接符 147"/>
          <p:cNvCxnSpPr/>
          <p:nvPr/>
        </p:nvCxnSpPr>
        <p:spPr>
          <a:xfrm rot="10800000">
            <a:off x="13136880" y="5782945"/>
            <a:ext cx="758825" cy="352425"/>
          </a:xfrm>
          <a:prstGeom prst="bentConnector3">
            <a:avLst>
              <a:gd name="adj1" fmla="val 131381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Google Shape;5663;p98"/>
          <p:cNvSpPr>
            <a:spLocks noChangeAspect="1"/>
          </p:cNvSpPr>
          <p:nvPr/>
        </p:nvSpPr>
        <p:spPr>
          <a:xfrm>
            <a:off x="7612380" y="6824980"/>
            <a:ext cx="1320165" cy="1320165"/>
          </a:xfrm>
          <a:prstGeom prst="rect">
            <a:avLst/>
          </a:prstGeom>
          <a:solidFill>
            <a:srgbClr val="BECE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6082;p106"/>
          <p:cNvSpPr/>
          <p:nvPr/>
        </p:nvSpPr>
        <p:spPr>
          <a:xfrm>
            <a:off x="19424833" y="1145057"/>
            <a:ext cx="108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66" name="Google Shape;6080;p106"/>
          <p:cNvSpPr/>
          <p:nvPr/>
        </p:nvSpPr>
        <p:spPr>
          <a:xfrm>
            <a:off x="19424549" y="1883942"/>
            <a:ext cx="108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</p:txBody>
      </p:sp>
      <p:sp>
        <p:nvSpPr>
          <p:cNvPr id="167" name="Google Shape;6080;p106"/>
          <p:cNvSpPr/>
          <p:nvPr/>
        </p:nvSpPr>
        <p:spPr>
          <a:xfrm>
            <a:off x="19424549" y="3362222"/>
            <a:ext cx="1080000" cy="54000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8" name="Google Shape;6080;p106"/>
          <p:cNvSpPr/>
          <p:nvPr/>
        </p:nvSpPr>
        <p:spPr>
          <a:xfrm>
            <a:off x="19424549" y="4074057"/>
            <a:ext cx="1080000" cy="54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9" name="Google Shape;6080;p106"/>
          <p:cNvSpPr/>
          <p:nvPr/>
        </p:nvSpPr>
        <p:spPr>
          <a:xfrm>
            <a:off x="19424549" y="2623082"/>
            <a:ext cx="1080000" cy="54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70" name="Google Shape;6080;p106"/>
          <p:cNvSpPr/>
          <p:nvPr/>
        </p:nvSpPr>
        <p:spPr>
          <a:xfrm>
            <a:off x="19424549" y="4785892"/>
            <a:ext cx="1080000" cy="54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1" name="Google Shape;6080;p106"/>
          <p:cNvSpPr/>
          <p:nvPr/>
        </p:nvSpPr>
        <p:spPr>
          <a:xfrm>
            <a:off x="19424549" y="5497727"/>
            <a:ext cx="1080000" cy="540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2" name="Google Shape;6080;p106"/>
          <p:cNvSpPr/>
          <p:nvPr/>
        </p:nvSpPr>
        <p:spPr>
          <a:xfrm>
            <a:off x="19424549" y="6209562"/>
            <a:ext cx="1080000" cy="540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3" name="Google Shape;6080;p106"/>
          <p:cNvSpPr/>
          <p:nvPr/>
        </p:nvSpPr>
        <p:spPr>
          <a:xfrm>
            <a:off x="19424549" y="6921397"/>
            <a:ext cx="1080000" cy="540000"/>
          </a:xfrm>
          <a:prstGeom prst="rect">
            <a:avLst/>
          </a:prstGeom>
          <a:solidFill>
            <a:srgbClr val="F3C3D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4" name="Google Shape;5663;p98"/>
          <p:cNvSpPr>
            <a:spLocks noChangeAspect="1"/>
          </p:cNvSpPr>
          <p:nvPr/>
        </p:nvSpPr>
        <p:spPr>
          <a:xfrm>
            <a:off x="10038715" y="7105650"/>
            <a:ext cx="753745" cy="753745"/>
          </a:xfrm>
          <a:prstGeom prst="rect">
            <a:avLst/>
          </a:prstGeom>
          <a:solidFill>
            <a:srgbClr val="B9D7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5663;p98"/>
          <p:cNvSpPr>
            <a:spLocks noChangeAspect="1"/>
          </p:cNvSpPr>
          <p:nvPr/>
        </p:nvSpPr>
        <p:spPr>
          <a:xfrm>
            <a:off x="81915" y="3437255"/>
            <a:ext cx="1573530" cy="1320165"/>
          </a:xfrm>
          <a:prstGeom prst="rect">
            <a:avLst/>
          </a:prstGeom>
          <a:solidFill>
            <a:srgbClr val="BFCC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7" name="曲线连接符 176"/>
          <p:cNvCxnSpPr>
            <a:stCxn id="175" idx="3"/>
            <a:endCxn id="79" idx="2"/>
          </p:cNvCxnSpPr>
          <p:nvPr/>
        </p:nvCxnSpPr>
        <p:spPr>
          <a:xfrm>
            <a:off x="1655445" y="4097655"/>
            <a:ext cx="1456690" cy="156337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曲线连接符 177"/>
          <p:cNvCxnSpPr>
            <a:stCxn id="175" idx="3"/>
            <a:endCxn id="7018" idx="2"/>
          </p:cNvCxnSpPr>
          <p:nvPr/>
        </p:nvCxnSpPr>
        <p:spPr>
          <a:xfrm flipV="1">
            <a:off x="1655445" y="2745105"/>
            <a:ext cx="1155065" cy="1352550"/>
          </a:xfrm>
          <a:prstGeom prst="curvedConnector3">
            <a:avLst>
              <a:gd name="adj1" fmla="val 5002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/>
          <p:cNvCxnSpPr/>
          <p:nvPr/>
        </p:nvCxnSpPr>
        <p:spPr>
          <a:xfrm>
            <a:off x="1655445" y="4097655"/>
            <a:ext cx="5956935" cy="3387725"/>
          </a:xfrm>
          <a:prstGeom prst="curvedConnector3">
            <a:avLst>
              <a:gd name="adj1" fmla="val 97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曲线连接符 180"/>
          <p:cNvCxnSpPr>
            <a:stCxn id="164" idx="3"/>
            <a:endCxn id="174" idx="1"/>
          </p:cNvCxnSpPr>
          <p:nvPr/>
        </p:nvCxnSpPr>
        <p:spPr>
          <a:xfrm flipV="1">
            <a:off x="8932545" y="7482840"/>
            <a:ext cx="1106170" cy="25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>
            <a:stCxn id="174" idx="3"/>
            <a:endCxn id="380" idx="1"/>
          </p:cNvCxnSpPr>
          <p:nvPr/>
        </p:nvCxnSpPr>
        <p:spPr>
          <a:xfrm flipV="1">
            <a:off x="10792460" y="7480935"/>
            <a:ext cx="234061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Google Shape;5663;p98"/>
          <p:cNvSpPr>
            <a:spLocks noChangeAspect="1"/>
          </p:cNvSpPr>
          <p:nvPr/>
        </p:nvSpPr>
        <p:spPr>
          <a:xfrm>
            <a:off x="16118205" y="2745105"/>
            <a:ext cx="317500" cy="2056130"/>
          </a:xfrm>
          <a:prstGeom prst="rect">
            <a:avLst/>
          </a:prstGeom>
          <a:solidFill>
            <a:srgbClr val="BECEF6"/>
          </a:solidFill>
          <a:ln w="222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6080;p106"/>
          <p:cNvSpPr/>
          <p:nvPr/>
        </p:nvSpPr>
        <p:spPr>
          <a:xfrm>
            <a:off x="17966589" y="2502432"/>
            <a:ext cx="1080000" cy="540000"/>
          </a:xfrm>
          <a:prstGeom prst="rect">
            <a:avLst/>
          </a:prstGeom>
          <a:solidFill>
            <a:srgbClr val="E7F4F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17966589" y="3202202"/>
            <a:ext cx="1080000" cy="540000"/>
          </a:xfrm>
          <a:prstGeom prst="rect">
            <a:avLst/>
          </a:prstGeom>
          <a:solidFill>
            <a:srgbClr val="24AA9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" name="Google Shape;6080;p106"/>
          <p:cNvSpPr/>
          <p:nvPr/>
        </p:nvSpPr>
        <p:spPr>
          <a:xfrm>
            <a:off x="17966589" y="3901972"/>
            <a:ext cx="1080000" cy="54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3" name="Google Shape;6080;p106"/>
          <p:cNvSpPr/>
          <p:nvPr/>
        </p:nvSpPr>
        <p:spPr>
          <a:xfrm>
            <a:off x="17966589" y="4601742"/>
            <a:ext cx="1080000" cy="540000"/>
          </a:xfrm>
          <a:prstGeom prst="rect">
            <a:avLst/>
          </a:prstGeom>
          <a:solidFill>
            <a:srgbClr val="E4FFF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" name="Google Shape;6080;p106"/>
          <p:cNvSpPr/>
          <p:nvPr/>
        </p:nvSpPr>
        <p:spPr>
          <a:xfrm>
            <a:off x="17966589" y="5301512"/>
            <a:ext cx="1080000" cy="540000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cxnSp>
        <p:nvCxnSpPr>
          <p:cNvPr id="16" name="曲线连接符 15"/>
          <p:cNvCxnSpPr>
            <a:endCxn id="145" idx="2"/>
          </p:cNvCxnSpPr>
          <p:nvPr/>
        </p:nvCxnSpPr>
        <p:spPr>
          <a:xfrm>
            <a:off x="14054455" y="3244850"/>
            <a:ext cx="1189990" cy="513080"/>
          </a:xfrm>
          <a:prstGeom prst="curvedConnector3">
            <a:avLst>
              <a:gd name="adj1" fmla="val 500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endCxn id="145" idx="2"/>
          </p:cNvCxnSpPr>
          <p:nvPr/>
        </p:nvCxnSpPr>
        <p:spPr>
          <a:xfrm flipV="1">
            <a:off x="11549380" y="3757930"/>
            <a:ext cx="3695065" cy="2330450"/>
          </a:xfrm>
          <a:prstGeom prst="curvedConnector3">
            <a:avLst>
              <a:gd name="adj1" fmla="val 4256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386" idx="0"/>
            <a:endCxn id="145" idx="2"/>
          </p:cNvCxnSpPr>
          <p:nvPr/>
        </p:nvCxnSpPr>
        <p:spPr>
          <a:xfrm rot="16200000">
            <a:off x="13785215" y="3867150"/>
            <a:ext cx="1567815" cy="1349375"/>
          </a:xfrm>
          <a:prstGeom prst="curved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15754350" y="3736975"/>
            <a:ext cx="363855" cy="508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5" name="立方体 34"/>
          <p:cNvSpPr>
            <a:spLocks noChangeAspect="1"/>
          </p:cNvSpPr>
          <p:nvPr/>
        </p:nvSpPr>
        <p:spPr>
          <a:xfrm rot="10800000">
            <a:off x="15561945" y="2291715"/>
            <a:ext cx="509905" cy="2807335"/>
          </a:xfrm>
          <a:prstGeom prst="cub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 rot="16320000">
            <a:off x="5143500" y="1395730"/>
            <a:ext cx="224790" cy="1514475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128010" y="1301750"/>
            <a:ext cx="847090" cy="2226310"/>
            <a:chOff x="4426" y="2050"/>
            <a:chExt cx="1334" cy="3506"/>
          </a:xfrm>
        </p:grpSpPr>
        <p:sp>
          <p:nvSpPr>
            <p:cNvPr id="38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1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" name="组合 41"/>
          <p:cNvGrpSpPr/>
          <p:nvPr/>
        </p:nvGrpSpPr>
        <p:grpSpPr>
          <a:xfrm rot="5520000">
            <a:off x="10885805" y="2312035"/>
            <a:ext cx="229235" cy="1662430"/>
            <a:chOff x="13448" y="8112"/>
            <a:chExt cx="534" cy="1750"/>
          </a:xfrm>
        </p:grpSpPr>
        <p:sp>
          <p:nvSpPr>
            <p:cNvPr id="56" name="立方体 55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59" name="图片 5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0" name="图片 5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9994265" y="2290445"/>
            <a:ext cx="1376680" cy="1376680"/>
            <a:chOff x="15246" y="3607"/>
            <a:chExt cx="2168" cy="2168"/>
          </a:xfrm>
        </p:grpSpPr>
        <p:sp>
          <p:nvSpPr>
            <p:cNvPr id="36" name="立方体 35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立方体 7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 rot="5460000">
            <a:off x="12254865" y="2653030"/>
            <a:ext cx="201295" cy="1276985"/>
            <a:chOff x="13448" y="8112"/>
            <a:chExt cx="534" cy="1750"/>
          </a:xfrm>
        </p:grpSpPr>
        <p:sp>
          <p:nvSpPr>
            <p:cNvPr id="70" name="立方体 6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77" name="图片 76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78" name="图片 77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11523345" y="2502535"/>
            <a:ext cx="1167765" cy="1164590"/>
            <a:chOff x="17647" y="3941"/>
            <a:chExt cx="1839" cy="1834"/>
          </a:xfrm>
        </p:grpSpPr>
        <p:sp>
          <p:nvSpPr>
            <p:cNvPr id="37" name="立方体 36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立方体 8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480000" flipV="1">
            <a:off x="3702685" y="2117725"/>
            <a:ext cx="932180" cy="385445"/>
            <a:chOff x="9952" y="7527"/>
            <a:chExt cx="837" cy="597"/>
          </a:xfrm>
        </p:grpSpPr>
        <p:pic>
          <p:nvPicPr>
            <p:cNvPr id="20" name="图片 19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21" name="图片 20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12916535" y="3024505"/>
            <a:ext cx="1642110" cy="583565"/>
            <a:chOff x="20042" y="4909"/>
            <a:chExt cx="2586" cy="919"/>
          </a:xfrm>
        </p:grpSpPr>
        <p:sp>
          <p:nvSpPr>
            <p:cNvPr id="39" name="Google Shape;7018;p72"/>
            <p:cNvSpPr>
              <a:spLocks noChangeAspect="1"/>
            </p:cNvSpPr>
            <p:nvPr/>
          </p:nvSpPr>
          <p:spPr>
            <a:xfrm rot="5220000">
              <a:off x="20876" y="4076"/>
              <a:ext cx="918" cy="258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7018;p72"/>
            <p:cNvSpPr>
              <a:spLocks noChangeAspect="1"/>
            </p:cNvSpPr>
            <p:nvPr/>
          </p:nvSpPr>
          <p:spPr>
            <a:xfrm rot="16020000">
              <a:off x="20876" y="4075"/>
              <a:ext cx="918" cy="258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2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组合 49"/>
          <p:cNvGrpSpPr/>
          <p:nvPr/>
        </p:nvGrpSpPr>
        <p:grpSpPr>
          <a:xfrm rot="5520000">
            <a:off x="5482590" y="1051560"/>
            <a:ext cx="285750" cy="2255520"/>
            <a:chOff x="13447" y="8111"/>
            <a:chExt cx="540" cy="1752"/>
          </a:xfrm>
        </p:grpSpPr>
        <p:sp>
          <p:nvSpPr>
            <p:cNvPr id="14" name="立方体 13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44" name="图片 43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5" name="图片 44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61" name="立方体 60"/>
          <p:cNvSpPr/>
          <p:nvPr/>
        </p:nvSpPr>
        <p:spPr>
          <a:xfrm rot="16320000">
            <a:off x="7005955" y="2037715"/>
            <a:ext cx="224790" cy="140970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5520000">
            <a:off x="7319010" y="1718310"/>
            <a:ext cx="285750" cy="2099310"/>
            <a:chOff x="13447" y="8111"/>
            <a:chExt cx="540" cy="1752"/>
          </a:xfrm>
        </p:grpSpPr>
        <p:sp>
          <p:nvSpPr>
            <p:cNvPr id="63" name="立方体 62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65" name="图片 64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6" name="图片 65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 rot="5520000">
            <a:off x="9119870" y="2132330"/>
            <a:ext cx="199390" cy="1870710"/>
            <a:chOff x="13448" y="8112"/>
            <a:chExt cx="534" cy="1750"/>
          </a:xfrm>
        </p:grpSpPr>
        <p:sp>
          <p:nvSpPr>
            <p:cNvPr id="5" name="立方体 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2" name="图片 1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1" name="图片 40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8049260" y="1725930"/>
            <a:ext cx="1802130" cy="1802130"/>
            <a:chOff x="12176" y="2718"/>
            <a:chExt cx="2838" cy="2838"/>
          </a:xfrm>
        </p:grpSpPr>
        <p:sp>
          <p:nvSpPr>
            <p:cNvPr id="34" name="立方体 33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立方体 6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27750" y="1638300"/>
            <a:ext cx="1802130" cy="1802130"/>
            <a:chOff x="9244" y="2470"/>
            <a:chExt cx="2838" cy="2838"/>
          </a:xfrm>
        </p:grpSpPr>
        <p:sp>
          <p:nvSpPr>
            <p:cNvPr id="33" name="立方体 32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立方体 5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49725" y="1144905"/>
            <a:ext cx="2226945" cy="2225040"/>
            <a:chOff x="6035" y="1803"/>
            <a:chExt cx="3507" cy="3504"/>
          </a:xfrm>
        </p:grpSpPr>
        <p:sp>
          <p:nvSpPr>
            <p:cNvPr id="32" name="立方体 31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立方体 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" name="立方体 29"/>
          <p:cNvSpPr/>
          <p:nvPr/>
        </p:nvSpPr>
        <p:spPr>
          <a:xfrm rot="16320000">
            <a:off x="5023485" y="4912360"/>
            <a:ext cx="123190" cy="88138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>
            <a:grpSpLocks noChangeAspect="1"/>
          </p:cNvGrpSpPr>
          <p:nvPr/>
        </p:nvGrpSpPr>
        <p:grpSpPr>
          <a:xfrm>
            <a:off x="3429635" y="4563745"/>
            <a:ext cx="632460" cy="1701165"/>
            <a:chOff x="4426" y="2050"/>
            <a:chExt cx="1334" cy="3506"/>
          </a:xfrm>
        </p:grpSpPr>
        <p:sp>
          <p:nvSpPr>
            <p:cNvPr id="69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" name="组合 80"/>
          <p:cNvGrpSpPr/>
          <p:nvPr/>
        </p:nvGrpSpPr>
        <p:grpSpPr>
          <a:xfrm rot="5520000">
            <a:off x="9661525" y="5456555"/>
            <a:ext cx="86995" cy="1057275"/>
            <a:chOff x="13448" y="8112"/>
            <a:chExt cx="534" cy="1750"/>
          </a:xfrm>
        </p:grpSpPr>
        <p:sp>
          <p:nvSpPr>
            <p:cNvPr id="82" name="立方体 81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84" name="图片 83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85" name="图片 84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9063355" y="5342890"/>
            <a:ext cx="1028539" cy="1052045"/>
            <a:chOff x="15246" y="3607"/>
            <a:chExt cx="2169" cy="2169"/>
          </a:xfrm>
        </p:grpSpPr>
        <p:sp>
          <p:nvSpPr>
            <p:cNvPr id="95" name="立方体 94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立方体 95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 rot="5520000">
            <a:off x="10793730" y="5614035"/>
            <a:ext cx="109855" cy="1042670"/>
            <a:chOff x="13448" y="8112"/>
            <a:chExt cx="534" cy="1750"/>
          </a:xfrm>
        </p:grpSpPr>
        <p:sp>
          <p:nvSpPr>
            <p:cNvPr id="107" name="立方体 106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8" name="组合 10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09" name="图片 10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10" name="图片 10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11" name="组合 110"/>
          <p:cNvGrpSpPr>
            <a:grpSpLocks noChangeAspect="1"/>
          </p:cNvGrpSpPr>
          <p:nvPr/>
        </p:nvGrpSpPr>
        <p:grpSpPr>
          <a:xfrm>
            <a:off x="10236835" y="5572125"/>
            <a:ext cx="872490" cy="890270"/>
            <a:chOff x="17647" y="3941"/>
            <a:chExt cx="1839" cy="1834"/>
          </a:xfrm>
        </p:grpSpPr>
        <p:sp>
          <p:nvSpPr>
            <p:cNvPr id="112" name="立方体 111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立方体 112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480000" flipV="1">
            <a:off x="3859530" y="5352415"/>
            <a:ext cx="542290" cy="210185"/>
            <a:chOff x="9952" y="7527"/>
            <a:chExt cx="837" cy="597"/>
          </a:xfrm>
        </p:grpSpPr>
        <p:pic>
          <p:nvPicPr>
            <p:cNvPr id="115" name="图片 114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116" name="图片 115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3" name="组合 142"/>
          <p:cNvGrpSpPr/>
          <p:nvPr/>
        </p:nvGrpSpPr>
        <p:grpSpPr>
          <a:xfrm>
            <a:off x="11232515" y="5987415"/>
            <a:ext cx="755650" cy="325120"/>
            <a:chOff x="18790" y="9468"/>
            <a:chExt cx="2206" cy="783"/>
          </a:xfrm>
        </p:grpSpPr>
        <p:sp>
          <p:nvSpPr>
            <p:cNvPr id="80" name="Google Shape;7018;p72"/>
            <p:cNvSpPr>
              <a:spLocks noChangeAspect="1"/>
            </p:cNvSpPr>
            <p:nvPr/>
          </p:nvSpPr>
          <p:spPr>
            <a:xfrm rot="5220000">
              <a:off x="19502" y="8756"/>
              <a:ext cx="782" cy="2207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7018;p72"/>
            <p:cNvSpPr>
              <a:spLocks noChangeAspect="1"/>
            </p:cNvSpPr>
            <p:nvPr/>
          </p:nvSpPr>
          <p:spPr>
            <a:xfrm rot="16020000">
              <a:off x="19502" y="8757"/>
              <a:ext cx="782" cy="2207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" name="组合 117"/>
          <p:cNvGrpSpPr/>
          <p:nvPr/>
        </p:nvGrpSpPr>
        <p:grpSpPr>
          <a:xfrm rot="5520000">
            <a:off x="5305425" y="4621530"/>
            <a:ext cx="156210" cy="1481455"/>
            <a:chOff x="13447" y="8111"/>
            <a:chExt cx="540" cy="1752"/>
          </a:xfrm>
        </p:grpSpPr>
        <p:sp>
          <p:nvSpPr>
            <p:cNvPr id="119" name="立方体 118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1" name="图片 120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2" name="图片 121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123" name="立方体 122"/>
          <p:cNvSpPr/>
          <p:nvPr/>
        </p:nvSpPr>
        <p:spPr>
          <a:xfrm rot="16320000">
            <a:off x="6727825" y="5156835"/>
            <a:ext cx="123190" cy="82042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 rot="5520000">
            <a:off x="6894830" y="4974590"/>
            <a:ext cx="156210" cy="1221105"/>
            <a:chOff x="13447" y="8111"/>
            <a:chExt cx="540" cy="1752"/>
          </a:xfrm>
        </p:grpSpPr>
        <p:sp>
          <p:nvSpPr>
            <p:cNvPr id="125" name="立方体 12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7" name="图片 126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8" name="图片 127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29" name="组合 128"/>
          <p:cNvGrpSpPr/>
          <p:nvPr/>
        </p:nvGrpSpPr>
        <p:grpSpPr>
          <a:xfrm rot="5520000">
            <a:off x="8349615" y="5171440"/>
            <a:ext cx="109220" cy="1310005"/>
            <a:chOff x="13448" y="8112"/>
            <a:chExt cx="534" cy="1750"/>
          </a:xfrm>
        </p:grpSpPr>
        <p:sp>
          <p:nvSpPr>
            <p:cNvPr id="130" name="立方体 12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1" name="组合 130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32" name="图片 13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33" name="图片 132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34" name="组合 133"/>
          <p:cNvGrpSpPr>
            <a:grpSpLocks noChangeAspect="1"/>
          </p:cNvGrpSpPr>
          <p:nvPr/>
        </p:nvGrpSpPr>
        <p:grpSpPr>
          <a:xfrm>
            <a:off x="7615555" y="4987290"/>
            <a:ext cx="1345565" cy="1376680"/>
            <a:chOff x="12176" y="2718"/>
            <a:chExt cx="2838" cy="2838"/>
          </a:xfrm>
        </p:grpSpPr>
        <p:sp>
          <p:nvSpPr>
            <p:cNvPr id="135" name="立方体 134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6" name="立方体 135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>
            <a:grpSpLocks noChangeAspect="1"/>
          </p:cNvGrpSpPr>
          <p:nvPr/>
        </p:nvGrpSpPr>
        <p:grpSpPr>
          <a:xfrm>
            <a:off x="6132830" y="4941570"/>
            <a:ext cx="1345565" cy="1376680"/>
            <a:chOff x="9244" y="2470"/>
            <a:chExt cx="2838" cy="2838"/>
          </a:xfrm>
        </p:grpSpPr>
        <p:sp>
          <p:nvSpPr>
            <p:cNvPr id="138" name="立方体 137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立方体 138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0" name="组合 139"/>
          <p:cNvGrpSpPr>
            <a:grpSpLocks noChangeAspect="1"/>
          </p:cNvGrpSpPr>
          <p:nvPr/>
        </p:nvGrpSpPr>
        <p:grpSpPr>
          <a:xfrm>
            <a:off x="4405630" y="4563745"/>
            <a:ext cx="1663065" cy="1699895"/>
            <a:chOff x="6035" y="1803"/>
            <a:chExt cx="3507" cy="3504"/>
          </a:xfrm>
        </p:grpSpPr>
        <p:sp>
          <p:nvSpPr>
            <p:cNvPr id="141" name="立方体 140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立方体 14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5" name="立方体 144"/>
          <p:cNvSpPr>
            <a:spLocks noChangeAspect="1"/>
          </p:cNvSpPr>
          <p:nvPr/>
        </p:nvSpPr>
        <p:spPr>
          <a:xfrm>
            <a:off x="15561945" y="2290445"/>
            <a:ext cx="509905" cy="2807335"/>
          </a:xfrm>
          <a:prstGeom prst="cube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6" name="Google Shape;376;p22"/>
          <p:cNvGrpSpPr/>
          <p:nvPr/>
        </p:nvGrpSpPr>
        <p:grpSpPr>
          <a:xfrm>
            <a:off x="13168125" y="5226025"/>
            <a:ext cx="1914300" cy="2472965"/>
            <a:chOff x="2179100" y="1727750"/>
            <a:chExt cx="1914300" cy="2472965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3764815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BB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Input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CBF7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Feed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Forward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8" name="肘形连接符 147"/>
          <p:cNvCxnSpPr/>
          <p:nvPr/>
        </p:nvCxnSpPr>
        <p:spPr>
          <a:xfrm rot="10800000">
            <a:off x="13454380" y="5782945"/>
            <a:ext cx="758825" cy="352425"/>
          </a:xfrm>
          <a:prstGeom prst="bentConnector3">
            <a:avLst>
              <a:gd name="adj1" fmla="val 131381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Google Shape;5663;p98"/>
          <p:cNvSpPr>
            <a:spLocks noChangeAspect="1"/>
          </p:cNvSpPr>
          <p:nvPr/>
        </p:nvSpPr>
        <p:spPr>
          <a:xfrm>
            <a:off x="7929880" y="6824980"/>
            <a:ext cx="1320165" cy="1320165"/>
          </a:xfrm>
          <a:prstGeom prst="rect">
            <a:avLst/>
          </a:prstGeom>
          <a:solidFill>
            <a:srgbClr val="BECE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6082;p106"/>
          <p:cNvSpPr/>
          <p:nvPr/>
        </p:nvSpPr>
        <p:spPr>
          <a:xfrm>
            <a:off x="19424833" y="1145057"/>
            <a:ext cx="108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66" name="Google Shape;6080;p106"/>
          <p:cNvSpPr/>
          <p:nvPr/>
        </p:nvSpPr>
        <p:spPr>
          <a:xfrm>
            <a:off x="19424549" y="1883942"/>
            <a:ext cx="108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</p:txBody>
      </p:sp>
      <p:sp>
        <p:nvSpPr>
          <p:cNvPr id="167" name="Google Shape;6080;p106"/>
          <p:cNvSpPr/>
          <p:nvPr/>
        </p:nvSpPr>
        <p:spPr>
          <a:xfrm>
            <a:off x="19424549" y="3362222"/>
            <a:ext cx="1080000" cy="54000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8" name="Google Shape;6080;p106"/>
          <p:cNvSpPr/>
          <p:nvPr/>
        </p:nvSpPr>
        <p:spPr>
          <a:xfrm>
            <a:off x="19424549" y="4074057"/>
            <a:ext cx="1080000" cy="54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9" name="Google Shape;6080;p106"/>
          <p:cNvSpPr/>
          <p:nvPr/>
        </p:nvSpPr>
        <p:spPr>
          <a:xfrm>
            <a:off x="19424549" y="2623082"/>
            <a:ext cx="1080000" cy="54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70" name="Google Shape;6080;p106"/>
          <p:cNvSpPr/>
          <p:nvPr/>
        </p:nvSpPr>
        <p:spPr>
          <a:xfrm>
            <a:off x="19424549" y="4785892"/>
            <a:ext cx="1080000" cy="54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1" name="Google Shape;6080;p106"/>
          <p:cNvSpPr/>
          <p:nvPr/>
        </p:nvSpPr>
        <p:spPr>
          <a:xfrm>
            <a:off x="19424549" y="5497727"/>
            <a:ext cx="1080000" cy="540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2" name="Google Shape;6080;p106"/>
          <p:cNvSpPr/>
          <p:nvPr/>
        </p:nvSpPr>
        <p:spPr>
          <a:xfrm>
            <a:off x="19424549" y="6209562"/>
            <a:ext cx="1080000" cy="540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3" name="Google Shape;6080;p106"/>
          <p:cNvSpPr/>
          <p:nvPr/>
        </p:nvSpPr>
        <p:spPr>
          <a:xfrm>
            <a:off x="19424549" y="6921397"/>
            <a:ext cx="1080000" cy="540000"/>
          </a:xfrm>
          <a:prstGeom prst="rect">
            <a:avLst/>
          </a:prstGeom>
          <a:solidFill>
            <a:srgbClr val="F3C3D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4" name="Google Shape;5663;p98"/>
          <p:cNvSpPr>
            <a:spLocks noChangeAspect="1"/>
          </p:cNvSpPr>
          <p:nvPr/>
        </p:nvSpPr>
        <p:spPr>
          <a:xfrm>
            <a:off x="11242675" y="7105650"/>
            <a:ext cx="753745" cy="753745"/>
          </a:xfrm>
          <a:prstGeom prst="rect">
            <a:avLst/>
          </a:prstGeom>
          <a:solidFill>
            <a:srgbClr val="B9D7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5663;p98"/>
          <p:cNvSpPr>
            <a:spLocks noChangeAspect="1"/>
          </p:cNvSpPr>
          <p:nvPr/>
        </p:nvSpPr>
        <p:spPr>
          <a:xfrm>
            <a:off x="81915" y="3437255"/>
            <a:ext cx="1573530" cy="1320165"/>
          </a:xfrm>
          <a:prstGeom prst="rect">
            <a:avLst/>
          </a:prstGeom>
          <a:solidFill>
            <a:srgbClr val="BFCC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7" name="曲线连接符 176"/>
          <p:cNvCxnSpPr>
            <a:stCxn id="175" idx="3"/>
          </p:cNvCxnSpPr>
          <p:nvPr/>
        </p:nvCxnSpPr>
        <p:spPr>
          <a:xfrm>
            <a:off x="1655445" y="4097655"/>
            <a:ext cx="1774190" cy="1563370"/>
          </a:xfrm>
          <a:prstGeom prst="curvedConnector3">
            <a:avLst>
              <a:gd name="adj1" fmla="val 38546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曲线连接符 177"/>
          <p:cNvCxnSpPr>
            <a:stCxn id="175" idx="3"/>
          </p:cNvCxnSpPr>
          <p:nvPr/>
        </p:nvCxnSpPr>
        <p:spPr>
          <a:xfrm flipV="1">
            <a:off x="1655445" y="2745105"/>
            <a:ext cx="1472565" cy="1352550"/>
          </a:xfrm>
          <a:prstGeom prst="curvedConnector3">
            <a:avLst>
              <a:gd name="adj1" fmla="val 50022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/>
          <p:cNvCxnSpPr>
            <a:endCxn id="164" idx="1"/>
          </p:cNvCxnSpPr>
          <p:nvPr/>
        </p:nvCxnSpPr>
        <p:spPr>
          <a:xfrm>
            <a:off x="1655445" y="4097655"/>
            <a:ext cx="6274435" cy="3387725"/>
          </a:xfrm>
          <a:prstGeom prst="curvedConnector3">
            <a:avLst>
              <a:gd name="adj1" fmla="val 648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曲线连接符 180"/>
          <p:cNvCxnSpPr>
            <a:stCxn id="164" idx="3"/>
            <a:endCxn id="174" idx="1"/>
          </p:cNvCxnSpPr>
          <p:nvPr/>
        </p:nvCxnSpPr>
        <p:spPr>
          <a:xfrm flipV="1">
            <a:off x="9250045" y="7482840"/>
            <a:ext cx="1992630" cy="25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>
            <a:stCxn id="174" idx="3"/>
            <a:endCxn id="380" idx="1"/>
          </p:cNvCxnSpPr>
          <p:nvPr/>
        </p:nvCxnSpPr>
        <p:spPr>
          <a:xfrm flipV="1">
            <a:off x="11996420" y="7480935"/>
            <a:ext cx="145415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Google Shape;5663;p98"/>
          <p:cNvSpPr>
            <a:spLocks noChangeAspect="1"/>
          </p:cNvSpPr>
          <p:nvPr/>
        </p:nvSpPr>
        <p:spPr>
          <a:xfrm>
            <a:off x="16435705" y="2745105"/>
            <a:ext cx="317500" cy="2056130"/>
          </a:xfrm>
          <a:prstGeom prst="rect">
            <a:avLst/>
          </a:prstGeom>
          <a:solidFill>
            <a:srgbClr val="BECEF6"/>
          </a:solidFill>
          <a:ln w="222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6080;p106"/>
          <p:cNvSpPr/>
          <p:nvPr/>
        </p:nvSpPr>
        <p:spPr>
          <a:xfrm>
            <a:off x="17966589" y="2502432"/>
            <a:ext cx="1080000" cy="540000"/>
          </a:xfrm>
          <a:prstGeom prst="rect">
            <a:avLst/>
          </a:prstGeom>
          <a:solidFill>
            <a:srgbClr val="E7F4F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17966589" y="3202202"/>
            <a:ext cx="1080000" cy="540000"/>
          </a:xfrm>
          <a:prstGeom prst="rect">
            <a:avLst/>
          </a:prstGeom>
          <a:solidFill>
            <a:srgbClr val="24AA9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" name="Google Shape;6080;p106"/>
          <p:cNvSpPr/>
          <p:nvPr/>
        </p:nvSpPr>
        <p:spPr>
          <a:xfrm>
            <a:off x="17966589" y="3901972"/>
            <a:ext cx="1080000" cy="54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3" name="Google Shape;6080;p106"/>
          <p:cNvSpPr/>
          <p:nvPr/>
        </p:nvSpPr>
        <p:spPr>
          <a:xfrm>
            <a:off x="17966589" y="4601742"/>
            <a:ext cx="1080000" cy="540000"/>
          </a:xfrm>
          <a:prstGeom prst="rect">
            <a:avLst/>
          </a:prstGeom>
          <a:solidFill>
            <a:srgbClr val="E4FFF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" name="Google Shape;6080;p106"/>
          <p:cNvSpPr/>
          <p:nvPr/>
        </p:nvSpPr>
        <p:spPr>
          <a:xfrm>
            <a:off x="17966589" y="5301512"/>
            <a:ext cx="1080000" cy="540000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cxnSp>
        <p:nvCxnSpPr>
          <p:cNvPr id="16" name="曲线连接符 15"/>
          <p:cNvCxnSpPr>
            <a:endCxn id="145" idx="2"/>
          </p:cNvCxnSpPr>
          <p:nvPr/>
        </p:nvCxnSpPr>
        <p:spPr>
          <a:xfrm>
            <a:off x="14371955" y="3244850"/>
            <a:ext cx="1189990" cy="513080"/>
          </a:xfrm>
          <a:prstGeom prst="curvedConnector3">
            <a:avLst>
              <a:gd name="adj1" fmla="val 500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endCxn id="145" idx="2"/>
          </p:cNvCxnSpPr>
          <p:nvPr/>
        </p:nvCxnSpPr>
        <p:spPr>
          <a:xfrm flipV="1">
            <a:off x="11866880" y="3757930"/>
            <a:ext cx="3695065" cy="2330450"/>
          </a:xfrm>
          <a:prstGeom prst="curvedConnector3">
            <a:avLst>
              <a:gd name="adj1" fmla="val 4256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endCxn id="145" idx="2"/>
          </p:cNvCxnSpPr>
          <p:nvPr/>
        </p:nvCxnSpPr>
        <p:spPr>
          <a:xfrm rot="16200000">
            <a:off x="14102715" y="3867150"/>
            <a:ext cx="1567815" cy="1349375"/>
          </a:xfrm>
          <a:prstGeom prst="curved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16071850" y="3736975"/>
            <a:ext cx="363855" cy="508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152900" y="6824980"/>
            <a:ext cx="2362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63355" y="7117080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1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-179705" y="2597785"/>
            <a:ext cx="209613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Input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MFC Coefficients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40 × 282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224260" y="7117080"/>
            <a:ext cx="833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40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×70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128000" y="7263130"/>
            <a:ext cx="935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40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×282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837690" y="1791970"/>
            <a:ext cx="1410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 1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40 × 282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84400" y="4348480"/>
            <a:ext cx="1410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 2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40 × 282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4" name="直接箭头连接符 53"/>
          <p:cNvCxnSpPr>
            <a:stCxn id="380" idx="0"/>
          </p:cNvCxnSpPr>
          <p:nvPr/>
        </p:nvCxnSpPr>
        <p:spPr>
          <a:xfrm flipV="1">
            <a:off x="14208125" y="6885305"/>
            <a:ext cx="5715" cy="377825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endCxn id="71" idx="0"/>
          </p:cNvCxnSpPr>
          <p:nvPr/>
        </p:nvCxnSpPr>
        <p:spPr>
          <a:xfrm flipH="1">
            <a:off x="16593820" y="4874895"/>
            <a:ext cx="635" cy="3898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5561310" y="5264785"/>
            <a:ext cx="2064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Log Softmax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5284450" y="192214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Dense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707130" y="3827780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Conv 3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527675" y="3949700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2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961120" y="4226560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4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408545" y="4074160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Conv 3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0589895" y="4512310"/>
            <a:ext cx="1699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Conv 3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1996420" y="4144010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4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90" name="直接连接符 89"/>
          <p:cNvCxnSpPr>
            <a:endCxn id="73" idx="0"/>
          </p:cNvCxnSpPr>
          <p:nvPr/>
        </p:nvCxnSpPr>
        <p:spPr>
          <a:xfrm flipH="1">
            <a:off x="4888230" y="3472815"/>
            <a:ext cx="149225" cy="354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endCxn id="74" idx="0"/>
          </p:cNvCxnSpPr>
          <p:nvPr/>
        </p:nvCxnSpPr>
        <p:spPr>
          <a:xfrm flipH="1">
            <a:off x="6708775" y="3564255"/>
            <a:ext cx="113665" cy="385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endCxn id="87" idx="0"/>
          </p:cNvCxnSpPr>
          <p:nvPr/>
        </p:nvCxnSpPr>
        <p:spPr>
          <a:xfrm flipH="1">
            <a:off x="8589645" y="3599815"/>
            <a:ext cx="267970" cy="4743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endCxn id="75" idx="0"/>
          </p:cNvCxnSpPr>
          <p:nvPr/>
        </p:nvCxnSpPr>
        <p:spPr>
          <a:xfrm flipH="1">
            <a:off x="10142220" y="3747770"/>
            <a:ext cx="240030" cy="4787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11475085" y="3800475"/>
            <a:ext cx="346075" cy="7118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endCxn id="89" idx="0"/>
          </p:cNvCxnSpPr>
          <p:nvPr/>
        </p:nvCxnSpPr>
        <p:spPr>
          <a:xfrm flipH="1">
            <a:off x="12945110" y="3667760"/>
            <a:ext cx="404495" cy="476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 flipV="1">
            <a:off x="4888230" y="4144010"/>
            <a:ext cx="287020" cy="3657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 flipV="1">
            <a:off x="6635750" y="4340225"/>
            <a:ext cx="211455" cy="5187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87" idx="2"/>
          </p:cNvCxnSpPr>
          <p:nvPr/>
        </p:nvCxnSpPr>
        <p:spPr>
          <a:xfrm flipH="1" flipV="1">
            <a:off x="8589645" y="4442460"/>
            <a:ext cx="13970" cy="416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9820910" y="4689475"/>
            <a:ext cx="222250" cy="582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endCxn id="88" idx="2"/>
          </p:cNvCxnSpPr>
          <p:nvPr/>
        </p:nvCxnSpPr>
        <p:spPr>
          <a:xfrm flipV="1">
            <a:off x="10953750" y="4880610"/>
            <a:ext cx="486410" cy="581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endCxn id="89" idx="2"/>
          </p:cNvCxnSpPr>
          <p:nvPr/>
        </p:nvCxnSpPr>
        <p:spPr>
          <a:xfrm flipV="1">
            <a:off x="11789410" y="4512310"/>
            <a:ext cx="1155700" cy="13519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5" name="立方体 34"/>
          <p:cNvSpPr>
            <a:spLocks noChangeAspect="1"/>
          </p:cNvSpPr>
          <p:nvPr/>
        </p:nvSpPr>
        <p:spPr>
          <a:xfrm rot="10800000">
            <a:off x="15561945" y="2291715"/>
            <a:ext cx="509905" cy="2807335"/>
          </a:xfrm>
          <a:prstGeom prst="cub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 rot="16320000">
            <a:off x="5143500" y="1395730"/>
            <a:ext cx="224790" cy="1514475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128010" y="1301750"/>
            <a:ext cx="847090" cy="2226310"/>
            <a:chOff x="4426" y="2050"/>
            <a:chExt cx="1334" cy="3506"/>
          </a:xfrm>
        </p:grpSpPr>
        <p:sp>
          <p:nvSpPr>
            <p:cNvPr id="38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1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" name="组合 41"/>
          <p:cNvGrpSpPr/>
          <p:nvPr/>
        </p:nvGrpSpPr>
        <p:grpSpPr>
          <a:xfrm rot="5520000">
            <a:off x="10885805" y="2312035"/>
            <a:ext cx="229235" cy="1662430"/>
            <a:chOff x="13448" y="8112"/>
            <a:chExt cx="534" cy="1750"/>
          </a:xfrm>
        </p:grpSpPr>
        <p:sp>
          <p:nvSpPr>
            <p:cNvPr id="56" name="立方体 55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59" name="图片 5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0" name="图片 5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9994265" y="2290445"/>
            <a:ext cx="1376680" cy="1376680"/>
            <a:chOff x="15246" y="3607"/>
            <a:chExt cx="2168" cy="2168"/>
          </a:xfrm>
        </p:grpSpPr>
        <p:sp>
          <p:nvSpPr>
            <p:cNvPr id="36" name="立方体 35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立方体 7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 rot="5460000">
            <a:off x="12254865" y="2653030"/>
            <a:ext cx="201295" cy="1276985"/>
            <a:chOff x="13448" y="8112"/>
            <a:chExt cx="534" cy="1750"/>
          </a:xfrm>
        </p:grpSpPr>
        <p:sp>
          <p:nvSpPr>
            <p:cNvPr id="70" name="立方体 6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77" name="图片 76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78" name="图片 77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11523345" y="2502535"/>
            <a:ext cx="1167765" cy="1164590"/>
            <a:chOff x="17647" y="3941"/>
            <a:chExt cx="1839" cy="1834"/>
          </a:xfrm>
        </p:grpSpPr>
        <p:sp>
          <p:nvSpPr>
            <p:cNvPr id="37" name="立方体 36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立方体 8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480000" flipV="1">
            <a:off x="3702685" y="2117725"/>
            <a:ext cx="932180" cy="385445"/>
            <a:chOff x="9952" y="7527"/>
            <a:chExt cx="837" cy="597"/>
          </a:xfrm>
        </p:grpSpPr>
        <p:pic>
          <p:nvPicPr>
            <p:cNvPr id="20" name="图片 19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21" name="图片 20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12916535" y="3024505"/>
            <a:ext cx="1642110" cy="583565"/>
            <a:chOff x="20042" y="4909"/>
            <a:chExt cx="2586" cy="919"/>
          </a:xfrm>
        </p:grpSpPr>
        <p:sp>
          <p:nvSpPr>
            <p:cNvPr id="39" name="Google Shape;7018;p72"/>
            <p:cNvSpPr>
              <a:spLocks noChangeAspect="1"/>
            </p:cNvSpPr>
            <p:nvPr/>
          </p:nvSpPr>
          <p:spPr>
            <a:xfrm rot="5220000">
              <a:off x="20876" y="4076"/>
              <a:ext cx="918" cy="258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7018;p72"/>
            <p:cNvSpPr>
              <a:spLocks noChangeAspect="1"/>
            </p:cNvSpPr>
            <p:nvPr/>
          </p:nvSpPr>
          <p:spPr>
            <a:xfrm rot="16020000">
              <a:off x="20876" y="4075"/>
              <a:ext cx="918" cy="258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2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组合 49"/>
          <p:cNvGrpSpPr/>
          <p:nvPr/>
        </p:nvGrpSpPr>
        <p:grpSpPr>
          <a:xfrm rot="5520000">
            <a:off x="5482590" y="1051560"/>
            <a:ext cx="285750" cy="2255520"/>
            <a:chOff x="13447" y="8111"/>
            <a:chExt cx="540" cy="1752"/>
          </a:xfrm>
        </p:grpSpPr>
        <p:sp>
          <p:nvSpPr>
            <p:cNvPr id="14" name="立方体 13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44" name="图片 43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5" name="图片 44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61" name="立方体 60"/>
          <p:cNvSpPr/>
          <p:nvPr/>
        </p:nvSpPr>
        <p:spPr>
          <a:xfrm rot="16320000">
            <a:off x="7005955" y="2037715"/>
            <a:ext cx="224790" cy="140970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5520000">
            <a:off x="7319010" y="1718310"/>
            <a:ext cx="285750" cy="2099310"/>
            <a:chOff x="13447" y="8111"/>
            <a:chExt cx="540" cy="1752"/>
          </a:xfrm>
        </p:grpSpPr>
        <p:sp>
          <p:nvSpPr>
            <p:cNvPr id="63" name="立方体 62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65" name="图片 64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6" name="图片 65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 rot="5520000">
            <a:off x="9119870" y="2132330"/>
            <a:ext cx="199390" cy="1870710"/>
            <a:chOff x="13448" y="8112"/>
            <a:chExt cx="534" cy="1750"/>
          </a:xfrm>
        </p:grpSpPr>
        <p:sp>
          <p:nvSpPr>
            <p:cNvPr id="5" name="立方体 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2" name="图片 1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1" name="图片 40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8049260" y="1725930"/>
            <a:ext cx="1802130" cy="1802130"/>
            <a:chOff x="12176" y="2718"/>
            <a:chExt cx="2838" cy="2838"/>
          </a:xfrm>
        </p:grpSpPr>
        <p:sp>
          <p:nvSpPr>
            <p:cNvPr id="34" name="立方体 33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立方体 6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27750" y="1638300"/>
            <a:ext cx="1802130" cy="1802130"/>
            <a:chOff x="9244" y="2470"/>
            <a:chExt cx="2838" cy="2838"/>
          </a:xfrm>
        </p:grpSpPr>
        <p:sp>
          <p:nvSpPr>
            <p:cNvPr id="33" name="立方体 32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立方体 5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49725" y="1144905"/>
            <a:ext cx="2226945" cy="2225040"/>
            <a:chOff x="6035" y="1803"/>
            <a:chExt cx="3507" cy="3504"/>
          </a:xfrm>
        </p:grpSpPr>
        <p:sp>
          <p:nvSpPr>
            <p:cNvPr id="32" name="立方体 31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立方体 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" name="立方体 29"/>
          <p:cNvSpPr/>
          <p:nvPr/>
        </p:nvSpPr>
        <p:spPr>
          <a:xfrm rot="16320000">
            <a:off x="5023485" y="4912360"/>
            <a:ext cx="123190" cy="88138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>
            <a:grpSpLocks noChangeAspect="1"/>
          </p:cNvGrpSpPr>
          <p:nvPr/>
        </p:nvGrpSpPr>
        <p:grpSpPr>
          <a:xfrm>
            <a:off x="3429635" y="4563745"/>
            <a:ext cx="632460" cy="1701165"/>
            <a:chOff x="4426" y="2050"/>
            <a:chExt cx="1334" cy="3506"/>
          </a:xfrm>
        </p:grpSpPr>
        <p:sp>
          <p:nvSpPr>
            <p:cNvPr id="69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" name="组合 80"/>
          <p:cNvGrpSpPr/>
          <p:nvPr/>
        </p:nvGrpSpPr>
        <p:grpSpPr>
          <a:xfrm rot="5520000">
            <a:off x="9661525" y="5456555"/>
            <a:ext cx="86995" cy="1057275"/>
            <a:chOff x="13448" y="8112"/>
            <a:chExt cx="534" cy="1750"/>
          </a:xfrm>
        </p:grpSpPr>
        <p:sp>
          <p:nvSpPr>
            <p:cNvPr id="82" name="立方体 81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84" name="图片 83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85" name="图片 84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9063355" y="5342890"/>
            <a:ext cx="1028539" cy="1052045"/>
            <a:chOff x="15246" y="3607"/>
            <a:chExt cx="2169" cy="2169"/>
          </a:xfrm>
        </p:grpSpPr>
        <p:sp>
          <p:nvSpPr>
            <p:cNvPr id="95" name="立方体 94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立方体 95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 rot="5520000">
            <a:off x="10793730" y="5614035"/>
            <a:ext cx="109855" cy="1042670"/>
            <a:chOff x="13448" y="8112"/>
            <a:chExt cx="534" cy="1750"/>
          </a:xfrm>
        </p:grpSpPr>
        <p:sp>
          <p:nvSpPr>
            <p:cNvPr id="107" name="立方体 106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8" name="组合 10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09" name="图片 10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10" name="图片 10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11" name="组合 110"/>
          <p:cNvGrpSpPr>
            <a:grpSpLocks noChangeAspect="1"/>
          </p:cNvGrpSpPr>
          <p:nvPr/>
        </p:nvGrpSpPr>
        <p:grpSpPr>
          <a:xfrm>
            <a:off x="10236835" y="5572125"/>
            <a:ext cx="872490" cy="890270"/>
            <a:chOff x="17647" y="3941"/>
            <a:chExt cx="1839" cy="1834"/>
          </a:xfrm>
        </p:grpSpPr>
        <p:sp>
          <p:nvSpPr>
            <p:cNvPr id="112" name="立方体 111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立方体 112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480000" flipV="1">
            <a:off x="3859530" y="5352415"/>
            <a:ext cx="542290" cy="210185"/>
            <a:chOff x="9952" y="7527"/>
            <a:chExt cx="837" cy="597"/>
          </a:xfrm>
        </p:grpSpPr>
        <p:pic>
          <p:nvPicPr>
            <p:cNvPr id="115" name="图片 114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116" name="图片 115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3" name="组合 142"/>
          <p:cNvGrpSpPr/>
          <p:nvPr/>
        </p:nvGrpSpPr>
        <p:grpSpPr>
          <a:xfrm>
            <a:off x="11232515" y="5987415"/>
            <a:ext cx="755650" cy="325120"/>
            <a:chOff x="18790" y="9468"/>
            <a:chExt cx="2206" cy="783"/>
          </a:xfrm>
        </p:grpSpPr>
        <p:sp>
          <p:nvSpPr>
            <p:cNvPr id="80" name="Google Shape;7018;p72"/>
            <p:cNvSpPr>
              <a:spLocks noChangeAspect="1"/>
            </p:cNvSpPr>
            <p:nvPr/>
          </p:nvSpPr>
          <p:spPr>
            <a:xfrm rot="5220000">
              <a:off x="19502" y="8756"/>
              <a:ext cx="782" cy="2207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7018;p72"/>
            <p:cNvSpPr>
              <a:spLocks noChangeAspect="1"/>
            </p:cNvSpPr>
            <p:nvPr/>
          </p:nvSpPr>
          <p:spPr>
            <a:xfrm rot="16020000">
              <a:off x="19502" y="8757"/>
              <a:ext cx="782" cy="2207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" name="组合 117"/>
          <p:cNvGrpSpPr/>
          <p:nvPr/>
        </p:nvGrpSpPr>
        <p:grpSpPr>
          <a:xfrm rot="5520000">
            <a:off x="5305425" y="4621530"/>
            <a:ext cx="156210" cy="1481455"/>
            <a:chOff x="13447" y="8111"/>
            <a:chExt cx="540" cy="1752"/>
          </a:xfrm>
        </p:grpSpPr>
        <p:sp>
          <p:nvSpPr>
            <p:cNvPr id="119" name="立方体 118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1" name="图片 120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2" name="图片 121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123" name="立方体 122"/>
          <p:cNvSpPr/>
          <p:nvPr/>
        </p:nvSpPr>
        <p:spPr>
          <a:xfrm rot="16320000">
            <a:off x="6727825" y="5156835"/>
            <a:ext cx="123190" cy="82042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 rot="5520000">
            <a:off x="6894830" y="4974590"/>
            <a:ext cx="156210" cy="1221105"/>
            <a:chOff x="13447" y="8111"/>
            <a:chExt cx="540" cy="1752"/>
          </a:xfrm>
        </p:grpSpPr>
        <p:sp>
          <p:nvSpPr>
            <p:cNvPr id="125" name="立方体 12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7" name="图片 126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8" name="图片 127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29" name="组合 128"/>
          <p:cNvGrpSpPr/>
          <p:nvPr/>
        </p:nvGrpSpPr>
        <p:grpSpPr>
          <a:xfrm rot="5520000">
            <a:off x="8349615" y="5171440"/>
            <a:ext cx="109220" cy="1310005"/>
            <a:chOff x="13448" y="8112"/>
            <a:chExt cx="534" cy="1750"/>
          </a:xfrm>
        </p:grpSpPr>
        <p:sp>
          <p:nvSpPr>
            <p:cNvPr id="130" name="立方体 12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1" name="组合 130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32" name="图片 13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33" name="图片 132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34" name="组合 133"/>
          <p:cNvGrpSpPr>
            <a:grpSpLocks noChangeAspect="1"/>
          </p:cNvGrpSpPr>
          <p:nvPr/>
        </p:nvGrpSpPr>
        <p:grpSpPr>
          <a:xfrm>
            <a:off x="7615555" y="4987290"/>
            <a:ext cx="1345565" cy="1376680"/>
            <a:chOff x="12176" y="2718"/>
            <a:chExt cx="2838" cy="2838"/>
          </a:xfrm>
        </p:grpSpPr>
        <p:sp>
          <p:nvSpPr>
            <p:cNvPr id="135" name="立方体 134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6" name="立方体 135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>
            <a:grpSpLocks noChangeAspect="1"/>
          </p:cNvGrpSpPr>
          <p:nvPr/>
        </p:nvGrpSpPr>
        <p:grpSpPr>
          <a:xfrm>
            <a:off x="6132830" y="4941570"/>
            <a:ext cx="1345565" cy="1376680"/>
            <a:chOff x="9244" y="2470"/>
            <a:chExt cx="2838" cy="2838"/>
          </a:xfrm>
        </p:grpSpPr>
        <p:sp>
          <p:nvSpPr>
            <p:cNvPr id="138" name="立方体 137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立方体 138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0" name="组合 139"/>
          <p:cNvGrpSpPr>
            <a:grpSpLocks noChangeAspect="1"/>
          </p:cNvGrpSpPr>
          <p:nvPr/>
        </p:nvGrpSpPr>
        <p:grpSpPr>
          <a:xfrm>
            <a:off x="4405630" y="4563745"/>
            <a:ext cx="1663065" cy="1699895"/>
            <a:chOff x="6035" y="1803"/>
            <a:chExt cx="3507" cy="3504"/>
          </a:xfrm>
        </p:grpSpPr>
        <p:sp>
          <p:nvSpPr>
            <p:cNvPr id="141" name="立方体 140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立方体 14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5" name="立方体 144"/>
          <p:cNvSpPr>
            <a:spLocks noChangeAspect="1"/>
          </p:cNvSpPr>
          <p:nvPr/>
        </p:nvSpPr>
        <p:spPr>
          <a:xfrm>
            <a:off x="15561945" y="2290445"/>
            <a:ext cx="509905" cy="2807335"/>
          </a:xfrm>
          <a:prstGeom prst="cube">
            <a:avLst/>
          </a:prstGeom>
          <a:solidFill>
            <a:srgbClr val="B6DDD5">
              <a:alpha val="62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6" name="Google Shape;376;p22"/>
          <p:cNvGrpSpPr/>
          <p:nvPr/>
        </p:nvGrpSpPr>
        <p:grpSpPr>
          <a:xfrm>
            <a:off x="13168125" y="5226025"/>
            <a:ext cx="1914300" cy="2472965"/>
            <a:chOff x="2179100" y="1727750"/>
            <a:chExt cx="1914300" cy="2472965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Multi-Head</a:t>
              </a:r>
              <a:endParaRPr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Attention</a:t>
              </a:r>
              <a:endParaRPr lang="en-GB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Add &amp; Norm</a:t>
              </a:r>
              <a:endParaRPr lang="en-GB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3764815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BB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Input</a:t>
              </a:r>
              <a:endParaRPr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Embedding</a:t>
              </a:r>
              <a:endParaRPr lang="en-GB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CBF7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Feed</a:t>
              </a:r>
              <a:endParaRPr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Forward</a:t>
              </a:r>
              <a:endParaRPr lang="en-GB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Add &amp; Norm</a:t>
              </a:r>
              <a:endParaRPr lang="en-GB" sz="11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8" name="肘形连接符 147"/>
          <p:cNvCxnSpPr/>
          <p:nvPr/>
        </p:nvCxnSpPr>
        <p:spPr>
          <a:xfrm rot="10800000">
            <a:off x="13454380" y="5782945"/>
            <a:ext cx="758825" cy="352425"/>
          </a:xfrm>
          <a:prstGeom prst="bentConnector3">
            <a:avLst>
              <a:gd name="adj1" fmla="val 131381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Google Shape;5663;p98"/>
          <p:cNvSpPr>
            <a:spLocks noChangeAspect="1"/>
          </p:cNvSpPr>
          <p:nvPr/>
        </p:nvSpPr>
        <p:spPr>
          <a:xfrm>
            <a:off x="7929880" y="6824980"/>
            <a:ext cx="1320165" cy="1320165"/>
          </a:xfrm>
          <a:prstGeom prst="rect">
            <a:avLst/>
          </a:prstGeom>
          <a:solidFill>
            <a:srgbClr val="BECE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6082;p106"/>
          <p:cNvSpPr/>
          <p:nvPr/>
        </p:nvSpPr>
        <p:spPr>
          <a:xfrm>
            <a:off x="19424833" y="1145057"/>
            <a:ext cx="108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66" name="Google Shape;6080;p106"/>
          <p:cNvSpPr/>
          <p:nvPr/>
        </p:nvSpPr>
        <p:spPr>
          <a:xfrm>
            <a:off x="19424549" y="1883942"/>
            <a:ext cx="108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</p:txBody>
      </p:sp>
      <p:sp>
        <p:nvSpPr>
          <p:cNvPr id="167" name="Google Shape;6080;p106"/>
          <p:cNvSpPr/>
          <p:nvPr/>
        </p:nvSpPr>
        <p:spPr>
          <a:xfrm>
            <a:off x="19424549" y="3362222"/>
            <a:ext cx="1080000" cy="54000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8" name="Google Shape;6080;p106"/>
          <p:cNvSpPr/>
          <p:nvPr/>
        </p:nvSpPr>
        <p:spPr>
          <a:xfrm>
            <a:off x="19424549" y="4074057"/>
            <a:ext cx="1080000" cy="54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9" name="Google Shape;6080;p106"/>
          <p:cNvSpPr/>
          <p:nvPr/>
        </p:nvSpPr>
        <p:spPr>
          <a:xfrm>
            <a:off x="19424549" y="2623082"/>
            <a:ext cx="1080000" cy="54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70" name="Google Shape;6080;p106"/>
          <p:cNvSpPr/>
          <p:nvPr/>
        </p:nvSpPr>
        <p:spPr>
          <a:xfrm>
            <a:off x="19424549" y="4785892"/>
            <a:ext cx="1080000" cy="54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1" name="Google Shape;6080;p106"/>
          <p:cNvSpPr/>
          <p:nvPr/>
        </p:nvSpPr>
        <p:spPr>
          <a:xfrm>
            <a:off x="19424549" y="5497727"/>
            <a:ext cx="1080000" cy="540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2" name="Google Shape;6080;p106"/>
          <p:cNvSpPr/>
          <p:nvPr/>
        </p:nvSpPr>
        <p:spPr>
          <a:xfrm>
            <a:off x="19424549" y="6209562"/>
            <a:ext cx="1080000" cy="540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3" name="Google Shape;6080;p106"/>
          <p:cNvSpPr/>
          <p:nvPr/>
        </p:nvSpPr>
        <p:spPr>
          <a:xfrm>
            <a:off x="19424549" y="6921397"/>
            <a:ext cx="1080000" cy="540000"/>
          </a:xfrm>
          <a:prstGeom prst="rect">
            <a:avLst/>
          </a:prstGeom>
          <a:solidFill>
            <a:srgbClr val="F3C3D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174" name="Google Shape;5663;p98"/>
          <p:cNvSpPr>
            <a:spLocks noChangeAspect="1"/>
          </p:cNvSpPr>
          <p:nvPr/>
        </p:nvSpPr>
        <p:spPr>
          <a:xfrm>
            <a:off x="11242675" y="7105650"/>
            <a:ext cx="753745" cy="753745"/>
          </a:xfrm>
          <a:prstGeom prst="rect">
            <a:avLst/>
          </a:prstGeom>
          <a:solidFill>
            <a:srgbClr val="B9D7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5663;p98"/>
          <p:cNvSpPr>
            <a:spLocks noChangeAspect="1"/>
          </p:cNvSpPr>
          <p:nvPr/>
        </p:nvSpPr>
        <p:spPr>
          <a:xfrm>
            <a:off x="81915" y="3437255"/>
            <a:ext cx="1573530" cy="1320165"/>
          </a:xfrm>
          <a:prstGeom prst="rect">
            <a:avLst/>
          </a:prstGeom>
          <a:solidFill>
            <a:srgbClr val="BFCC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7" name="曲线连接符 176"/>
          <p:cNvCxnSpPr>
            <a:stCxn id="175" idx="3"/>
          </p:cNvCxnSpPr>
          <p:nvPr/>
        </p:nvCxnSpPr>
        <p:spPr>
          <a:xfrm>
            <a:off x="1655445" y="4097655"/>
            <a:ext cx="1774190" cy="1563370"/>
          </a:xfrm>
          <a:prstGeom prst="curvedConnector3">
            <a:avLst>
              <a:gd name="adj1" fmla="val 38546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曲线连接符 177"/>
          <p:cNvCxnSpPr>
            <a:stCxn id="175" idx="3"/>
          </p:cNvCxnSpPr>
          <p:nvPr/>
        </p:nvCxnSpPr>
        <p:spPr>
          <a:xfrm flipV="1">
            <a:off x="1655445" y="2745105"/>
            <a:ext cx="1472565" cy="1352550"/>
          </a:xfrm>
          <a:prstGeom prst="curvedConnector3">
            <a:avLst>
              <a:gd name="adj1" fmla="val 50022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/>
          <p:cNvCxnSpPr>
            <a:endCxn id="164" idx="1"/>
          </p:cNvCxnSpPr>
          <p:nvPr/>
        </p:nvCxnSpPr>
        <p:spPr>
          <a:xfrm>
            <a:off x="1655445" y="4097655"/>
            <a:ext cx="6274435" cy="3387725"/>
          </a:xfrm>
          <a:prstGeom prst="curvedConnector3">
            <a:avLst>
              <a:gd name="adj1" fmla="val 648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曲线连接符 180"/>
          <p:cNvCxnSpPr>
            <a:stCxn id="164" idx="3"/>
            <a:endCxn id="174" idx="1"/>
          </p:cNvCxnSpPr>
          <p:nvPr/>
        </p:nvCxnSpPr>
        <p:spPr>
          <a:xfrm flipV="1">
            <a:off x="9250045" y="7482840"/>
            <a:ext cx="1992630" cy="25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>
            <a:stCxn id="174" idx="3"/>
            <a:endCxn id="380" idx="1"/>
          </p:cNvCxnSpPr>
          <p:nvPr/>
        </p:nvCxnSpPr>
        <p:spPr>
          <a:xfrm flipV="1">
            <a:off x="11996420" y="7480935"/>
            <a:ext cx="1454150" cy="19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Google Shape;5663;p98"/>
          <p:cNvSpPr>
            <a:spLocks noChangeAspect="1"/>
          </p:cNvSpPr>
          <p:nvPr/>
        </p:nvSpPr>
        <p:spPr>
          <a:xfrm>
            <a:off x="16435705" y="2745105"/>
            <a:ext cx="317500" cy="2056130"/>
          </a:xfrm>
          <a:prstGeom prst="rect">
            <a:avLst/>
          </a:prstGeom>
          <a:solidFill>
            <a:srgbClr val="BECEF6"/>
          </a:solidFill>
          <a:ln w="222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6080;p106"/>
          <p:cNvSpPr/>
          <p:nvPr/>
        </p:nvSpPr>
        <p:spPr>
          <a:xfrm>
            <a:off x="17966589" y="2502432"/>
            <a:ext cx="1080000" cy="540000"/>
          </a:xfrm>
          <a:prstGeom prst="rect">
            <a:avLst/>
          </a:prstGeom>
          <a:solidFill>
            <a:srgbClr val="E7F4F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17966589" y="3202202"/>
            <a:ext cx="1080000" cy="540000"/>
          </a:xfrm>
          <a:prstGeom prst="rect">
            <a:avLst/>
          </a:prstGeom>
          <a:solidFill>
            <a:srgbClr val="24AA9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" name="Google Shape;6080;p106"/>
          <p:cNvSpPr/>
          <p:nvPr/>
        </p:nvSpPr>
        <p:spPr>
          <a:xfrm>
            <a:off x="17966589" y="3901972"/>
            <a:ext cx="1080000" cy="54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3" name="Google Shape;6080;p106"/>
          <p:cNvSpPr/>
          <p:nvPr/>
        </p:nvSpPr>
        <p:spPr>
          <a:xfrm>
            <a:off x="17966589" y="4601742"/>
            <a:ext cx="1080000" cy="540000"/>
          </a:xfrm>
          <a:prstGeom prst="rect">
            <a:avLst/>
          </a:prstGeom>
          <a:solidFill>
            <a:srgbClr val="E4FFF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" name="Google Shape;6080;p106"/>
          <p:cNvSpPr/>
          <p:nvPr/>
        </p:nvSpPr>
        <p:spPr>
          <a:xfrm>
            <a:off x="17966589" y="5301512"/>
            <a:ext cx="1080000" cy="540000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cxnSp>
        <p:nvCxnSpPr>
          <p:cNvPr id="16" name="曲线连接符 15"/>
          <p:cNvCxnSpPr>
            <a:endCxn id="145" idx="2"/>
          </p:cNvCxnSpPr>
          <p:nvPr/>
        </p:nvCxnSpPr>
        <p:spPr>
          <a:xfrm>
            <a:off x="14371955" y="3244850"/>
            <a:ext cx="1189990" cy="513080"/>
          </a:xfrm>
          <a:prstGeom prst="curvedConnector3">
            <a:avLst>
              <a:gd name="adj1" fmla="val 500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endCxn id="145" idx="2"/>
          </p:cNvCxnSpPr>
          <p:nvPr/>
        </p:nvCxnSpPr>
        <p:spPr>
          <a:xfrm flipV="1">
            <a:off x="11866880" y="3757930"/>
            <a:ext cx="3695065" cy="2330450"/>
          </a:xfrm>
          <a:prstGeom prst="curvedConnector3">
            <a:avLst>
              <a:gd name="adj1" fmla="val 4256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endCxn id="145" idx="2"/>
          </p:cNvCxnSpPr>
          <p:nvPr/>
        </p:nvCxnSpPr>
        <p:spPr>
          <a:xfrm rot="16200000">
            <a:off x="14102715" y="3867150"/>
            <a:ext cx="1567815" cy="1349375"/>
          </a:xfrm>
          <a:prstGeom prst="curved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16071850" y="3736975"/>
            <a:ext cx="363855" cy="508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152900" y="6824980"/>
            <a:ext cx="2362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63355" y="7117080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1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-179705" y="2597785"/>
            <a:ext cx="209613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Input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MFC Coefficients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40 × 282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224260" y="7117080"/>
            <a:ext cx="833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40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×70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128000" y="7263130"/>
            <a:ext cx="935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40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×282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837690" y="1791970"/>
            <a:ext cx="1410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 1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40 × 282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84400" y="4348480"/>
            <a:ext cx="1410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 2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40 × 282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4" name="直接箭头连接符 53"/>
          <p:cNvCxnSpPr>
            <a:stCxn id="380" idx="0"/>
          </p:cNvCxnSpPr>
          <p:nvPr/>
        </p:nvCxnSpPr>
        <p:spPr>
          <a:xfrm flipV="1">
            <a:off x="14208125" y="6885305"/>
            <a:ext cx="5715" cy="377825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endCxn id="71" idx="0"/>
          </p:cNvCxnSpPr>
          <p:nvPr/>
        </p:nvCxnSpPr>
        <p:spPr>
          <a:xfrm flipH="1">
            <a:off x="16593820" y="4874895"/>
            <a:ext cx="635" cy="3898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5561310" y="5264785"/>
            <a:ext cx="2064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Log Softmax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5284450" y="192214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Dense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311650" y="3827780"/>
            <a:ext cx="1277620" cy="368300"/>
          </a:xfrm>
          <a:prstGeom prst="rect">
            <a:avLst/>
          </a:prstGeom>
          <a:solidFill>
            <a:srgbClr val="A4D8F0">
              <a:alpha val="89000"/>
            </a:srgbClr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Conv 3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527675" y="3949700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2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961120" y="4226560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4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408545" y="4074160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Conv 3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0589895" y="4512310"/>
            <a:ext cx="1699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Conv 3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1996420" y="4144010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4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90" name="直接连接符 89"/>
          <p:cNvCxnSpPr>
            <a:endCxn id="73" idx="0"/>
          </p:cNvCxnSpPr>
          <p:nvPr/>
        </p:nvCxnSpPr>
        <p:spPr>
          <a:xfrm flipH="1">
            <a:off x="4950460" y="3472815"/>
            <a:ext cx="149225" cy="354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endCxn id="74" idx="0"/>
          </p:cNvCxnSpPr>
          <p:nvPr/>
        </p:nvCxnSpPr>
        <p:spPr>
          <a:xfrm flipH="1">
            <a:off x="6708775" y="3564255"/>
            <a:ext cx="113665" cy="385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endCxn id="87" idx="0"/>
          </p:cNvCxnSpPr>
          <p:nvPr/>
        </p:nvCxnSpPr>
        <p:spPr>
          <a:xfrm flipH="1">
            <a:off x="8589645" y="3599815"/>
            <a:ext cx="267970" cy="4743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endCxn id="75" idx="0"/>
          </p:cNvCxnSpPr>
          <p:nvPr/>
        </p:nvCxnSpPr>
        <p:spPr>
          <a:xfrm flipH="1">
            <a:off x="10142220" y="3747770"/>
            <a:ext cx="240030" cy="4787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11475085" y="3800475"/>
            <a:ext cx="346075" cy="7118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endCxn id="89" idx="0"/>
          </p:cNvCxnSpPr>
          <p:nvPr/>
        </p:nvCxnSpPr>
        <p:spPr>
          <a:xfrm flipH="1">
            <a:off x="12945110" y="3667760"/>
            <a:ext cx="404495" cy="476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 flipV="1">
            <a:off x="4877435" y="4192270"/>
            <a:ext cx="297815" cy="317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 flipV="1">
            <a:off x="6635750" y="4340225"/>
            <a:ext cx="211455" cy="5187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87" idx="2"/>
          </p:cNvCxnSpPr>
          <p:nvPr/>
        </p:nvCxnSpPr>
        <p:spPr>
          <a:xfrm flipH="1" flipV="1">
            <a:off x="8589645" y="4442460"/>
            <a:ext cx="13970" cy="416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9820910" y="4689475"/>
            <a:ext cx="222250" cy="582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endCxn id="88" idx="2"/>
          </p:cNvCxnSpPr>
          <p:nvPr/>
        </p:nvCxnSpPr>
        <p:spPr>
          <a:xfrm flipV="1">
            <a:off x="10953750" y="4880610"/>
            <a:ext cx="486410" cy="581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endCxn id="89" idx="2"/>
          </p:cNvCxnSpPr>
          <p:nvPr/>
        </p:nvCxnSpPr>
        <p:spPr>
          <a:xfrm flipV="1">
            <a:off x="11789410" y="4512310"/>
            <a:ext cx="1155700" cy="13519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5" name="立方体 34"/>
          <p:cNvSpPr>
            <a:spLocks noChangeAspect="1"/>
          </p:cNvSpPr>
          <p:nvPr/>
        </p:nvSpPr>
        <p:spPr>
          <a:xfrm rot="10800000">
            <a:off x="15561945" y="2291715"/>
            <a:ext cx="509905" cy="2807335"/>
          </a:xfrm>
          <a:prstGeom prst="cub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 rot="16320000">
            <a:off x="5143500" y="1395730"/>
            <a:ext cx="224790" cy="1514475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3128010" y="1301750"/>
            <a:ext cx="847090" cy="2226310"/>
            <a:chOff x="4426" y="2050"/>
            <a:chExt cx="1334" cy="3506"/>
          </a:xfrm>
        </p:grpSpPr>
        <p:sp>
          <p:nvSpPr>
            <p:cNvPr id="38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1000"/>
              </a:schemeClr>
            </a:solidFill>
            <a:ln w="9525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" name="组合 41"/>
          <p:cNvGrpSpPr/>
          <p:nvPr/>
        </p:nvGrpSpPr>
        <p:grpSpPr>
          <a:xfrm rot="5520000">
            <a:off x="10885805" y="2312035"/>
            <a:ext cx="229235" cy="1662430"/>
            <a:chOff x="13448" y="8112"/>
            <a:chExt cx="534" cy="1750"/>
          </a:xfrm>
        </p:grpSpPr>
        <p:sp>
          <p:nvSpPr>
            <p:cNvPr id="56" name="立方体 55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59" name="图片 5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0" name="图片 5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9994265" y="2290445"/>
            <a:ext cx="1376680" cy="1376680"/>
            <a:chOff x="15246" y="3607"/>
            <a:chExt cx="2168" cy="2168"/>
          </a:xfrm>
        </p:grpSpPr>
        <p:sp>
          <p:nvSpPr>
            <p:cNvPr id="36" name="立方体 35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立方体 7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 rot="5460000">
            <a:off x="12254865" y="2653030"/>
            <a:ext cx="201295" cy="1276985"/>
            <a:chOff x="13448" y="8112"/>
            <a:chExt cx="534" cy="1750"/>
          </a:xfrm>
        </p:grpSpPr>
        <p:sp>
          <p:nvSpPr>
            <p:cNvPr id="70" name="立方体 6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77" name="图片 76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78" name="图片 77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11523345" y="2502535"/>
            <a:ext cx="1167765" cy="1164590"/>
            <a:chOff x="17647" y="3941"/>
            <a:chExt cx="1839" cy="1834"/>
          </a:xfrm>
        </p:grpSpPr>
        <p:sp>
          <p:nvSpPr>
            <p:cNvPr id="37" name="立方体 36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立方体 8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480000" flipV="1">
            <a:off x="3702685" y="2117725"/>
            <a:ext cx="932180" cy="385445"/>
            <a:chOff x="9952" y="7527"/>
            <a:chExt cx="837" cy="597"/>
          </a:xfrm>
        </p:grpSpPr>
        <p:pic>
          <p:nvPicPr>
            <p:cNvPr id="20" name="图片 19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21" name="图片 20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12916535" y="3024505"/>
            <a:ext cx="1642110" cy="583565"/>
            <a:chOff x="20042" y="4909"/>
            <a:chExt cx="2586" cy="919"/>
          </a:xfrm>
        </p:grpSpPr>
        <p:sp>
          <p:nvSpPr>
            <p:cNvPr id="39" name="Google Shape;7018;p72"/>
            <p:cNvSpPr>
              <a:spLocks noChangeAspect="1"/>
            </p:cNvSpPr>
            <p:nvPr/>
          </p:nvSpPr>
          <p:spPr>
            <a:xfrm rot="5220000">
              <a:off x="20876" y="4076"/>
              <a:ext cx="918" cy="2586"/>
            </a:xfrm>
            <a:prstGeom prst="cube">
              <a:avLst>
                <a:gd name="adj" fmla="val 77968"/>
              </a:avLst>
            </a:pr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7018;p72"/>
            <p:cNvSpPr>
              <a:spLocks noChangeAspect="1"/>
            </p:cNvSpPr>
            <p:nvPr/>
          </p:nvSpPr>
          <p:spPr>
            <a:xfrm rot="16020000">
              <a:off x="20876" y="4075"/>
              <a:ext cx="918" cy="258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2000"/>
              </a:schemeClr>
            </a:solidFill>
            <a:ln w="9525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组合 49"/>
          <p:cNvGrpSpPr/>
          <p:nvPr/>
        </p:nvGrpSpPr>
        <p:grpSpPr>
          <a:xfrm rot="5520000">
            <a:off x="5482590" y="1051560"/>
            <a:ext cx="285750" cy="2255520"/>
            <a:chOff x="13447" y="8111"/>
            <a:chExt cx="540" cy="1752"/>
          </a:xfrm>
        </p:grpSpPr>
        <p:sp>
          <p:nvSpPr>
            <p:cNvPr id="14" name="立方体 13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44" name="图片 43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5" name="图片 44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61" name="立方体 60"/>
          <p:cNvSpPr/>
          <p:nvPr/>
        </p:nvSpPr>
        <p:spPr>
          <a:xfrm rot="16320000">
            <a:off x="7005955" y="2037715"/>
            <a:ext cx="224790" cy="140970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5520000">
            <a:off x="7319010" y="1718310"/>
            <a:ext cx="285750" cy="2099310"/>
            <a:chOff x="13447" y="8111"/>
            <a:chExt cx="540" cy="1752"/>
          </a:xfrm>
        </p:grpSpPr>
        <p:sp>
          <p:nvSpPr>
            <p:cNvPr id="63" name="立方体 62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65" name="图片 64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6" name="图片 65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 rot="5520000">
            <a:off x="9119870" y="2132330"/>
            <a:ext cx="199390" cy="1870710"/>
            <a:chOff x="13448" y="8112"/>
            <a:chExt cx="534" cy="1750"/>
          </a:xfrm>
        </p:grpSpPr>
        <p:sp>
          <p:nvSpPr>
            <p:cNvPr id="5" name="立方体 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2" name="图片 1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1" name="图片 40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8049260" y="1725930"/>
            <a:ext cx="1802130" cy="1802130"/>
            <a:chOff x="12176" y="2718"/>
            <a:chExt cx="2838" cy="2838"/>
          </a:xfrm>
        </p:grpSpPr>
        <p:sp>
          <p:nvSpPr>
            <p:cNvPr id="34" name="立方体 33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立方体 6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27750" y="1638300"/>
            <a:ext cx="1802130" cy="1802130"/>
            <a:chOff x="9244" y="2470"/>
            <a:chExt cx="2838" cy="2838"/>
          </a:xfrm>
        </p:grpSpPr>
        <p:sp>
          <p:nvSpPr>
            <p:cNvPr id="33" name="立方体 32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立方体 5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49725" y="1144905"/>
            <a:ext cx="2226945" cy="2225040"/>
            <a:chOff x="6035" y="1803"/>
            <a:chExt cx="3507" cy="3504"/>
          </a:xfrm>
        </p:grpSpPr>
        <p:sp>
          <p:nvSpPr>
            <p:cNvPr id="32" name="立方体 31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立方体 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" name="立方体 29"/>
          <p:cNvSpPr/>
          <p:nvPr/>
        </p:nvSpPr>
        <p:spPr>
          <a:xfrm rot="16320000">
            <a:off x="5023485" y="4912360"/>
            <a:ext cx="123190" cy="88138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>
            <a:grpSpLocks noChangeAspect="1"/>
          </p:cNvGrpSpPr>
          <p:nvPr/>
        </p:nvGrpSpPr>
        <p:grpSpPr>
          <a:xfrm>
            <a:off x="3429635" y="4563745"/>
            <a:ext cx="632460" cy="1701165"/>
            <a:chOff x="4426" y="2050"/>
            <a:chExt cx="1334" cy="3506"/>
          </a:xfrm>
        </p:grpSpPr>
        <p:sp>
          <p:nvSpPr>
            <p:cNvPr id="69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" name="组合 80"/>
          <p:cNvGrpSpPr/>
          <p:nvPr/>
        </p:nvGrpSpPr>
        <p:grpSpPr>
          <a:xfrm rot="5520000">
            <a:off x="9661525" y="5456555"/>
            <a:ext cx="86995" cy="1057275"/>
            <a:chOff x="13448" y="8112"/>
            <a:chExt cx="534" cy="1750"/>
          </a:xfrm>
        </p:grpSpPr>
        <p:sp>
          <p:nvSpPr>
            <p:cNvPr id="82" name="立方体 81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84" name="图片 83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85" name="图片 84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9063355" y="5342890"/>
            <a:ext cx="1028539" cy="1052045"/>
            <a:chOff x="15246" y="3607"/>
            <a:chExt cx="2169" cy="2169"/>
          </a:xfrm>
        </p:grpSpPr>
        <p:sp>
          <p:nvSpPr>
            <p:cNvPr id="95" name="立方体 94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立方体 95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 rot="5520000">
            <a:off x="10793730" y="5614035"/>
            <a:ext cx="109855" cy="1042670"/>
            <a:chOff x="13448" y="8112"/>
            <a:chExt cx="534" cy="1750"/>
          </a:xfrm>
        </p:grpSpPr>
        <p:sp>
          <p:nvSpPr>
            <p:cNvPr id="107" name="立方体 106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8" name="组合 107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09" name="图片 108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10" name="图片 109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11" name="组合 110"/>
          <p:cNvGrpSpPr>
            <a:grpSpLocks noChangeAspect="1"/>
          </p:cNvGrpSpPr>
          <p:nvPr/>
        </p:nvGrpSpPr>
        <p:grpSpPr>
          <a:xfrm>
            <a:off x="10236835" y="5572125"/>
            <a:ext cx="872490" cy="890270"/>
            <a:chOff x="17647" y="3941"/>
            <a:chExt cx="1839" cy="1834"/>
          </a:xfrm>
        </p:grpSpPr>
        <p:sp>
          <p:nvSpPr>
            <p:cNvPr id="112" name="立方体 111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立方体 112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480000" flipV="1">
            <a:off x="3859530" y="5352415"/>
            <a:ext cx="542290" cy="210185"/>
            <a:chOff x="9952" y="7527"/>
            <a:chExt cx="837" cy="597"/>
          </a:xfrm>
        </p:grpSpPr>
        <p:pic>
          <p:nvPicPr>
            <p:cNvPr id="115" name="图片 114" descr="填色四棱锥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116" name="图片 115" descr="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grpSp>
        <p:nvGrpSpPr>
          <p:cNvPr id="143" name="组合 142"/>
          <p:cNvGrpSpPr/>
          <p:nvPr/>
        </p:nvGrpSpPr>
        <p:grpSpPr>
          <a:xfrm>
            <a:off x="11232515" y="5987415"/>
            <a:ext cx="755650" cy="325120"/>
            <a:chOff x="18790" y="9468"/>
            <a:chExt cx="2206" cy="783"/>
          </a:xfrm>
        </p:grpSpPr>
        <p:sp>
          <p:nvSpPr>
            <p:cNvPr id="80" name="Google Shape;7018;p72"/>
            <p:cNvSpPr>
              <a:spLocks noChangeAspect="1"/>
            </p:cNvSpPr>
            <p:nvPr/>
          </p:nvSpPr>
          <p:spPr>
            <a:xfrm rot="5220000">
              <a:off x="19502" y="8756"/>
              <a:ext cx="782" cy="2207"/>
            </a:xfrm>
            <a:prstGeom prst="cube">
              <a:avLst>
                <a:gd name="adj" fmla="val 77968"/>
              </a:avLst>
            </a:prstGeom>
            <a:no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7018;p72"/>
            <p:cNvSpPr>
              <a:spLocks noChangeAspect="1"/>
            </p:cNvSpPr>
            <p:nvPr/>
          </p:nvSpPr>
          <p:spPr>
            <a:xfrm rot="16020000">
              <a:off x="19502" y="8757"/>
              <a:ext cx="782" cy="2207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0000"/>
              </a:schemeClr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" name="组合 117"/>
          <p:cNvGrpSpPr/>
          <p:nvPr/>
        </p:nvGrpSpPr>
        <p:grpSpPr>
          <a:xfrm rot="5520000">
            <a:off x="5305425" y="4621530"/>
            <a:ext cx="156210" cy="1481455"/>
            <a:chOff x="13447" y="8111"/>
            <a:chExt cx="540" cy="1752"/>
          </a:xfrm>
        </p:grpSpPr>
        <p:sp>
          <p:nvSpPr>
            <p:cNvPr id="119" name="立方体 118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1" name="图片 120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2" name="图片 121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sp>
        <p:nvSpPr>
          <p:cNvPr id="123" name="立方体 122"/>
          <p:cNvSpPr/>
          <p:nvPr/>
        </p:nvSpPr>
        <p:spPr>
          <a:xfrm rot="16320000">
            <a:off x="6727825" y="5156835"/>
            <a:ext cx="123190" cy="82042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 rot="5520000">
            <a:off x="6894830" y="4974590"/>
            <a:ext cx="156210" cy="1221105"/>
            <a:chOff x="13447" y="8111"/>
            <a:chExt cx="540" cy="1752"/>
          </a:xfrm>
        </p:grpSpPr>
        <p:sp>
          <p:nvSpPr>
            <p:cNvPr id="125" name="立方体 124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127" name="图片 126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28" name="图片 127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29" name="组合 128"/>
          <p:cNvGrpSpPr/>
          <p:nvPr/>
        </p:nvGrpSpPr>
        <p:grpSpPr>
          <a:xfrm rot="5520000">
            <a:off x="8349615" y="5171440"/>
            <a:ext cx="109220" cy="1310005"/>
            <a:chOff x="13448" y="8112"/>
            <a:chExt cx="534" cy="1750"/>
          </a:xfrm>
        </p:grpSpPr>
        <p:sp>
          <p:nvSpPr>
            <p:cNvPr id="130" name="立方体 129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1" name="组合 130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132" name="图片 131" descr="填色四棱锥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133" name="图片 132" descr="四棱锥"/>
              <p:cNvPicPr/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134" name="组合 133"/>
          <p:cNvGrpSpPr>
            <a:grpSpLocks noChangeAspect="1"/>
          </p:cNvGrpSpPr>
          <p:nvPr/>
        </p:nvGrpSpPr>
        <p:grpSpPr>
          <a:xfrm>
            <a:off x="7615555" y="4987290"/>
            <a:ext cx="1345565" cy="1376680"/>
            <a:chOff x="12176" y="2718"/>
            <a:chExt cx="2838" cy="2838"/>
          </a:xfrm>
        </p:grpSpPr>
        <p:sp>
          <p:nvSpPr>
            <p:cNvPr id="135" name="立方体 134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6" name="立方体 135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>
            <a:grpSpLocks noChangeAspect="1"/>
          </p:cNvGrpSpPr>
          <p:nvPr/>
        </p:nvGrpSpPr>
        <p:grpSpPr>
          <a:xfrm>
            <a:off x="6132830" y="4941570"/>
            <a:ext cx="1345565" cy="1376680"/>
            <a:chOff x="9244" y="2470"/>
            <a:chExt cx="2838" cy="2838"/>
          </a:xfrm>
        </p:grpSpPr>
        <p:sp>
          <p:nvSpPr>
            <p:cNvPr id="138" name="立方体 137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立方体 138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0" name="组合 139"/>
          <p:cNvGrpSpPr>
            <a:grpSpLocks noChangeAspect="1"/>
          </p:cNvGrpSpPr>
          <p:nvPr/>
        </p:nvGrpSpPr>
        <p:grpSpPr>
          <a:xfrm>
            <a:off x="4405630" y="4563745"/>
            <a:ext cx="1663065" cy="1699895"/>
            <a:chOff x="6035" y="1803"/>
            <a:chExt cx="3507" cy="3504"/>
          </a:xfrm>
        </p:grpSpPr>
        <p:sp>
          <p:nvSpPr>
            <p:cNvPr id="141" name="立方体 140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立方体 14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5" name="立方体 144"/>
          <p:cNvSpPr>
            <a:spLocks noChangeAspect="1"/>
          </p:cNvSpPr>
          <p:nvPr/>
        </p:nvSpPr>
        <p:spPr>
          <a:xfrm>
            <a:off x="15561945" y="2290445"/>
            <a:ext cx="509905" cy="2807335"/>
          </a:xfrm>
          <a:prstGeom prst="cube">
            <a:avLst/>
          </a:prstGeom>
          <a:solidFill>
            <a:srgbClr val="B6DDD5">
              <a:alpha val="6200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6" name="Google Shape;376;p22"/>
          <p:cNvGrpSpPr/>
          <p:nvPr/>
        </p:nvGrpSpPr>
        <p:grpSpPr>
          <a:xfrm>
            <a:off x="13168125" y="5226025"/>
            <a:ext cx="1914300" cy="2472965"/>
            <a:chOff x="2179100" y="1727750"/>
            <a:chExt cx="1914300" cy="2472965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Multi-Head</a:t>
              </a:r>
              <a:endParaRPr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Attention</a:t>
              </a:r>
              <a:endParaRPr lang="en-GB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Add &amp; Norm</a:t>
              </a:r>
              <a:endParaRPr lang="en-GB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3764815"/>
              <a:ext cx="1515000" cy="435900"/>
            </a:xfrm>
            <a:prstGeom prst="roundRect">
              <a:avLst>
                <a:gd name="adj" fmla="val 16667"/>
              </a:avLst>
            </a:prstGeom>
            <a:solidFill>
              <a:srgbClr val="FDCBB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Input</a:t>
              </a:r>
              <a:endParaRPr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Embedding</a:t>
              </a:r>
              <a:endParaRPr lang="en-GB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50142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solidFill>
              <a:srgbClr val="CBF7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Feed</a:t>
              </a:r>
              <a:endParaRPr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Forward</a:t>
              </a:r>
              <a:endParaRPr lang="en-GB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solidFill>
              <a:srgbClr val="F3C3DE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Add &amp; Norm</a:t>
              </a:r>
              <a:endParaRPr lang="en-GB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8" name="肘形连接符 147"/>
          <p:cNvCxnSpPr>
            <a:endCxn id="386" idx="3"/>
          </p:cNvCxnSpPr>
          <p:nvPr/>
        </p:nvCxnSpPr>
        <p:spPr>
          <a:xfrm flipV="1">
            <a:off x="14213205" y="5423535"/>
            <a:ext cx="756920" cy="711200"/>
          </a:xfrm>
          <a:prstGeom prst="bentConnector3">
            <a:avLst>
              <a:gd name="adj1" fmla="val 13146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Google Shape;5663;p98"/>
          <p:cNvSpPr>
            <a:spLocks noChangeAspect="1"/>
          </p:cNvSpPr>
          <p:nvPr/>
        </p:nvSpPr>
        <p:spPr>
          <a:xfrm>
            <a:off x="7929880" y="6824980"/>
            <a:ext cx="1320165" cy="1320165"/>
          </a:xfrm>
          <a:prstGeom prst="rect">
            <a:avLst/>
          </a:prstGeom>
          <a:solidFill>
            <a:srgbClr val="BECE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5663;p98"/>
          <p:cNvSpPr>
            <a:spLocks noChangeAspect="1"/>
          </p:cNvSpPr>
          <p:nvPr/>
        </p:nvSpPr>
        <p:spPr>
          <a:xfrm>
            <a:off x="11242675" y="7105650"/>
            <a:ext cx="753745" cy="753745"/>
          </a:xfrm>
          <a:prstGeom prst="rect">
            <a:avLst/>
          </a:prstGeom>
          <a:solidFill>
            <a:srgbClr val="B9D7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7" name="曲线连接符 176"/>
          <p:cNvCxnSpPr>
            <a:stCxn id="175" idx="3"/>
          </p:cNvCxnSpPr>
          <p:nvPr/>
        </p:nvCxnSpPr>
        <p:spPr>
          <a:xfrm>
            <a:off x="1655445" y="4097655"/>
            <a:ext cx="1774190" cy="1563370"/>
          </a:xfrm>
          <a:prstGeom prst="curvedConnector3">
            <a:avLst>
              <a:gd name="adj1" fmla="val 3854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曲线连接符 177"/>
          <p:cNvCxnSpPr>
            <a:stCxn id="175" idx="3"/>
          </p:cNvCxnSpPr>
          <p:nvPr/>
        </p:nvCxnSpPr>
        <p:spPr>
          <a:xfrm flipV="1">
            <a:off x="1655445" y="2745105"/>
            <a:ext cx="1472565" cy="1352550"/>
          </a:xfrm>
          <a:prstGeom prst="curvedConnector3">
            <a:avLst>
              <a:gd name="adj1" fmla="val 500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/>
          <p:cNvCxnSpPr>
            <a:endCxn id="164" idx="1"/>
          </p:cNvCxnSpPr>
          <p:nvPr/>
        </p:nvCxnSpPr>
        <p:spPr>
          <a:xfrm>
            <a:off x="1655445" y="4097655"/>
            <a:ext cx="6274435" cy="3387725"/>
          </a:xfrm>
          <a:prstGeom prst="curvedConnector3">
            <a:avLst>
              <a:gd name="adj1" fmla="val 6487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曲线连接符 180"/>
          <p:cNvCxnSpPr>
            <a:stCxn id="164" idx="3"/>
            <a:endCxn id="174" idx="1"/>
          </p:cNvCxnSpPr>
          <p:nvPr/>
        </p:nvCxnSpPr>
        <p:spPr>
          <a:xfrm flipV="1">
            <a:off x="9250045" y="7482840"/>
            <a:ext cx="1992630" cy="2540"/>
          </a:xfrm>
          <a:prstGeom prst="curved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>
            <a:stCxn id="174" idx="3"/>
            <a:endCxn id="380" idx="1"/>
          </p:cNvCxnSpPr>
          <p:nvPr/>
        </p:nvCxnSpPr>
        <p:spPr>
          <a:xfrm flipV="1">
            <a:off x="11996420" y="7480935"/>
            <a:ext cx="1454150" cy="190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Google Shape;5663;p98"/>
          <p:cNvSpPr>
            <a:spLocks noChangeAspect="1"/>
          </p:cNvSpPr>
          <p:nvPr/>
        </p:nvSpPr>
        <p:spPr>
          <a:xfrm>
            <a:off x="16435705" y="2745105"/>
            <a:ext cx="317500" cy="1869440"/>
          </a:xfrm>
          <a:prstGeom prst="rect">
            <a:avLst/>
          </a:prstGeom>
          <a:solidFill>
            <a:srgbClr val="BECEF6"/>
          </a:solidFill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" name="曲线连接符 15"/>
          <p:cNvCxnSpPr>
            <a:endCxn id="145" idx="2"/>
          </p:cNvCxnSpPr>
          <p:nvPr/>
        </p:nvCxnSpPr>
        <p:spPr>
          <a:xfrm>
            <a:off x="14371955" y="3244850"/>
            <a:ext cx="1189990" cy="513080"/>
          </a:xfrm>
          <a:prstGeom prst="curvedConnector3">
            <a:avLst>
              <a:gd name="adj1" fmla="val 5005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flipV="1">
            <a:off x="11866880" y="3757930"/>
            <a:ext cx="3695065" cy="2330450"/>
          </a:xfrm>
          <a:prstGeom prst="curvedConnector3">
            <a:avLst>
              <a:gd name="adj1" fmla="val 45385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endCxn id="145" idx="2"/>
          </p:cNvCxnSpPr>
          <p:nvPr/>
        </p:nvCxnSpPr>
        <p:spPr>
          <a:xfrm rot="16200000">
            <a:off x="14102715" y="3867150"/>
            <a:ext cx="1567815" cy="1349375"/>
          </a:xfrm>
          <a:prstGeom prst="curved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16071850" y="3736975"/>
            <a:ext cx="363855" cy="508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152900" y="6824980"/>
            <a:ext cx="2362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77960" y="7112635"/>
            <a:ext cx="236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1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-65405" y="2764155"/>
            <a:ext cx="209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Input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256 × 256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163300" y="7223760"/>
            <a:ext cx="833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Input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×64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049260" y="7263130"/>
            <a:ext cx="112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256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×256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837690" y="1791970"/>
            <a:ext cx="1410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 1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256 × 256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84400" y="4348480"/>
            <a:ext cx="1410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CNN 2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256 × 256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4" name="直接箭头连接符 53"/>
          <p:cNvCxnSpPr>
            <a:stCxn id="380" idx="0"/>
          </p:cNvCxnSpPr>
          <p:nvPr/>
        </p:nvCxnSpPr>
        <p:spPr>
          <a:xfrm flipV="1">
            <a:off x="14208125" y="6885305"/>
            <a:ext cx="5715" cy="37782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16593820" y="4784725"/>
            <a:ext cx="635" cy="38989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5561310" y="5205095"/>
            <a:ext cx="2064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Softmax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5284450" y="192214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FC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062730" y="3902075"/>
            <a:ext cx="1277620" cy="368300"/>
          </a:xfrm>
          <a:prstGeom prst="rect">
            <a:avLst/>
          </a:prstGeom>
          <a:solidFill>
            <a:srgbClr val="A4D8F0">
              <a:alpha val="89000"/>
            </a:srgbClr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Conv 3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016625" y="3902075"/>
            <a:ext cx="1543685" cy="368300"/>
          </a:xfrm>
          <a:prstGeom prst="rect">
            <a:avLst/>
          </a:prstGeom>
          <a:solidFill>
            <a:srgbClr val="8ED3D8">
              <a:alpha val="89000"/>
            </a:srgbClr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2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90" name="直接连接符 89"/>
          <p:cNvCxnSpPr>
            <a:endCxn id="73" idx="0"/>
          </p:cNvCxnSpPr>
          <p:nvPr/>
        </p:nvCxnSpPr>
        <p:spPr>
          <a:xfrm>
            <a:off x="3881755" y="3228340"/>
            <a:ext cx="819785" cy="673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endCxn id="74" idx="0"/>
          </p:cNvCxnSpPr>
          <p:nvPr/>
        </p:nvCxnSpPr>
        <p:spPr>
          <a:xfrm>
            <a:off x="5961380" y="3413125"/>
            <a:ext cx="827405" cy="4889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11380470" y="3505200"/>
            <a:ext cx="94615" cy="10071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endCxn id="147" idx="0"/>
          </p:cNvCxnSpPr>
          <p:nvPr/>
        </p:nvCxnSpPr>
        <p:spPr>
          <a:xfrm>
            <a:off x="12882880" y="3459480"/>
            <a:ext cx="65405" cy="6845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endCxn id="73" idx="2"/>
          </p:cNvCxnSpPr>
          <p:nvPr/>
        </p:nvCxnSpPr>
        <p:spPr>
          <a:xfrm flipV="1">
            <a:off x="4204970" y="4270375"/>
            <a:ext cx="496570" cy="8293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74" idx="2"/>
          </p:cNvCxnSpPr>
          <p:nvPr/>
        </p:nvCxnSpPr>
        <p:spPr>
          <a:xfrm flipV="1">
            <a:off x="6169660" y="4270375"/>
            <a:ext cx="619125" cy="8064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endCxn id="146" idx="2"/>
          </p:cNvCxnSpPr>
          <p:nvPr/>
        </p:nvCxnSpPr>
        <p:spPr>
          <a:xfrm flipV="1">
            <a:off x="9058275" y="4613910"/>
            <a:ext cx="956945" cy="7867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endCxn id="147" idx="2"/>
          </p:cNvCxnSpPr>
          <p:nvPr/>
        </p:nvCxnSpPr>
        <p:spPr>
          <a:xfrm flipV="1">
            <a:off x="11207115" y="4512310"/>
            <a:ext cx="1741170" cy="140779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7897495" y="4074160"/>
            <a:ext cx="1277620" cy="368300"/>
          </a:xfrm>
          <a:prstGeom prst="rect">
            <a:avLst/>
          </a:prstGeom>
          <a:solidFill>
            <a:srgbClr val="A4D8F0">
              <a:alpha val="89000"/>
            </a:srgbClr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Conv 3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0779760" y="4490720"/>
            <a:ext cx="1277620" cy="368300"/>
          </a:xfrm>
          <a:prstGeom prst="rect">
            <a:avLst/>
          </a:prstGeom>
          <a:solidFill>
            <a:srgbClr val="A4D8F0">
              <a:alpha val="89000"/>
            </a:srgbClr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Conv 3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9250045" y="4245610"/>
            <a:ext cx="1529715" cy="368300"/>
          </a:xfrm>
          <a:prstGeom prst="rect">
            <a:avLst/>
          </a:prstGeom>
          <a:solidFill>
            <a:srgbClr val="8ED3D8">
              <a:alpha val="89000"/>
            </a:srgbClr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4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12176125" y="4144010"/>
            <a:ext cx="1543685" cy="368300"/>
          </a:xfrm>
          <a:prstGeom prst="rect">
            <a:avLst/>
          </a:prstGeom>
          <a:solidFill>
            <a:srgbClr val="8ED3D8">
              <a:alpha val="89000"/>
            </a:srgbClr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Maxpool 4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×4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150" name="直接箭头连接符 149"/>
          <p:cNvCxnSpPr/>
          <p:nvPr/>
        </p:nvCxnSpPr>
        <p:spPr>
          <a:xfrm flipV="1">
            <a:off x="16741140" y="2973705"/>
            <a:ext cx="334645" cy="1708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 flipV="1">
            <a:off x="16771620" y="3366770"/>
            <a:ext cx="396875" cy="425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84" idx="3"/>
          </p:cNvCxnSpPr>
          <p:nvPr/>
        </p:nvCxnSpPr>
        <p:spPr>
          <a:xfrm flipV="1">
            <a:off x="16753205" y="3677920"/>
            <a:ext cx="391795" cy="19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16782415" y="4139565"/>
            <a:ext cx="304800" cy="819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10"/>
          <p:cNvCxnSpPr/>
          <p:nvPr/>
        </p:nvCxnSpPr>
        <p:spPr>
          <a:xfrm flipV="1">
            <a:off x="14223365" y="6902450"/>
            <a:ext cx="369570" cy="242570"/>
          </a:xfrm>
          <a:prstGeom prst="curvedConnector3">
            <a:avLst>
              <a:gd name="adj1" fmla="val 100343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/>
          <p:nvPr>
            <p:custDataLst>
              <p:tags r:id="rId9"/>
            </p:custDataLst>
          </p:nvPr>
        </p:nvCxnSpPr>
        <p:spPr>
          <a:xfrm flipV="1">
            <a:off x="14203045" y="6891020"/>
            <a:ext cx="309245" cy="176530"/>
          </a:xfrm>
          <a:prstGeom prst="curvedConnector3">
            <a:avLst>
              <a:gd name="adj1" fmla="val 98767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10"/>
            </p:custDataLst>
          </p:nvPr>
        </p:nvCxnSpPr>
        <p:spPr>
          <a:xfrm rot="10800000">
            <a:off x="13830300" y="6890385"/>
            <a:ext cx="372110" cy="221615"/>
          </a:xfrm>
          <a:prstGeom prst="curvedConnector3">
            <a:avLst>
              <a:gd name="adj1" fmla="val 99658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138170" y="133159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11"/>
            </p:custDataLst>
          </p:nvPr>
        </p:nvSpPr>
        <p:spPr>
          <a:xfrm>
            <a:off x="3265170" y="257175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7" name="文本框 86"/>
          <p:cNvSpPr txBox="1"/>
          <p:nvPr>
            <p:custDataLst>
              <p:tags r:id="rId12"/>
            </p:custDataLst>
          </p:nvPr>
        </p:nvSpPr>
        <p:spPr>
          <a:xfrm>
            <a:off x="4773295" y="342646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框 87"/>
          <p:cNvSpPr txBox="1"/>
          <p:nvPr>
            <p:custDataLst>
              <p:tags r:id="rId13"/>
            </p:custDataLst>
          </p:nvPr>
        </p:nvSpPr>
        <p:spPr>
          <a:xfrm>
            <a:off x="2973070" y="352806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9" name="文本框 88"/>
          <p:cNvSpPr txBox="1"/>
          <p:nvPr>
            <p:custDataLst>
              <p:tags r:id="rId14"/>
            </p:custDataLst>
          </p:nvPr>
        </p:nvSpPr>
        <p:spPr>
          <a:xfrm>
            <a:off x="4149725" y="115189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15"/>
            </p:custDataLst>
          </p:nvPr>
        </p:nvSpPr>
        <p:spPr>
          <a:xfrm>
            <a:off x="4149725" y="250253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16"/>
            </p:custDataLst>
          </p:nvPr>
        </p:nvSpPr>
        <p:spPr>
          <a:xfrm>
            <a:off x="6409690" y="170053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128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17"/>
            </p:custDataLst>
          </p:nvPr>
        </p:nvSpPr>
        <p:spPr>
          <a:xfrm>
            <a:off x="6169660" y="257175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128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18"/>
            </p:custDataLst>
          </p:nvPr>
        </p:nvSpPr>
        <p:spPr>
          <a:xfrm>
            <a:off x="6515100" y="348932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19"/>
            </p:custDataLst>
          </p:nvPr>
        </p:nvSpPr>
        <p:spPr>
          <a:xfrm>
            <a:off x="8281670" y="179197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128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20"/>
            </p:custDataLst>
          </p:nvPr>
        </p:nvSpPr>
        <p:spPr>
          <a:xfrm>
            <a:off x="8070850" y="287845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128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9" name="文本框 158"/>
          <p:cNvSpPr txBox="1"/>
          <p:nvPr>
            <p:custDataLst>
              <p:tags r:id="rId21"/>
            </p:custDataLst>
          </p:nvPr>
        </p:nvSpPr>
        <p:spPr>
          <a:xfrm>
            <a:off x="8504555" y="359537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22"/>
            </p:custDataLst>
          </p:nvPr>
        </p:nvSpPr>
        <p:spPr>
          <a:xfrm>
            <a:off x="10163810" y="229870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23"/>
            </p:custDataLst>
          </p:nvPr>
        </p:nvSpPr>
        <p:spPr>
          <a:xfrm>
            <a:off x="9994265" y="314452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2" name="文本框 161"/>
          <p:cNvSpPr txBox="1"/>
          <p:nvPr>
            <p:custDataLst>
              <p:tags r:id="rId24"/>
            </p:custDataLst>
          </p:nvPr>
        </p:nvSpPr>
        <p:spPr>
          <a:xfrm>
            <a:off x="10239375" y="372237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25"/>
            </p:custDataLst>
          </p:nvPr>
        </p:nvSpPr>
        <p:spPr>
          <a:xfrm>
            <a:off x="11719560" y="372237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64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26"/>
            </p:custDataLst>
          </p:nvPr>
        </p:nvSpPr>
        <p:spPr>
          <a:xfrm>
            <a:off x="11600815" y="242570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27"/>
            </p:custDataLst>
          </p:nvPr>
        </p:nvSpPr>
        <p:spPr>
          <a:xfrm>
            <a:off x="11539855" y="324485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28"/>
            </p:custDataLst>
          </p:nvPr>
        </p:nvSpPr>
        <p:spPr>
          <a:xfrm>
            <a:off x="13766800" y="359537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64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29"/>
            </p:custDataLst>
          </p:nvPr>
        </p:nvSpPr>
        <p:spPr>
          <a:xfrm>
            <a:off x="13167995" y="310261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0" name="文本框 169"/>
          <p:cNvSpPr txBox="1"/>
          <p:nvPr>
            <p:custDataLst>
              <p:tags r:id="rId30"/>
            </p:custDataLst>
          </p:nvPr>
        </p:nvSpPr>
        <p:spPr>
          <a:xfrm>
            <a:off x="13167995" y="340931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1" name="文本框 170"/>
          <p:cNvSpPr txBox="1"/>
          <p:nvPr>
            <p:custDataLst>
              <p:tags r:id="rId31"/>
            </p:custDataLst>
          </p:nvPr>
        </p:nvSpPr>
        <p:spPr>
          <a:xfrm>
            <a:off x="14117955" y="5019040"/>
            <a:ext cx="732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1400">
                <a:latin typeface="Times New Roman" panose="02020603050405020304" charset="0"/>
                <a:cs typeface="Times New Roman" panose="02020603050405020304" charset="0"/>
              </a:rPr>
              <a:t>×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32"/>
            </p:custDataLst>
          </p:nvPr>
        </p:nvSpPr>
        <p:spPr>
          <a:xfrm>
            <a:off x="14965680" y="7238365"/>
            <a:ext cx="1402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4 Attention Heads Per Encoder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3" name="直接连接符 172"/>
          <p:cNvCxnSpPr/>
          <p:nvPr/>
        </p:nvCxnSpPr>
        <p:spPr>
          <a:xfrm>
            <a:off x="14639290" y="7052945"/>
            <a:ext cx="450215" cy="18478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/>
          <p:cNvSpPr txBox="1"/>
          <p:nvPr>
            <p:custDataLst>
              <p:tags r:id="rId33"/>
            </p:custDataLst>
          </p:nvPr>
        </p:nvSpPr>
        <p:spPr>
          <a:xfrm>
            <a:off x="15389860" y="5927725"/>
            <a:ext cx="19005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4 </a:t>
            </a:r>
            <a:r>
              <a:rPr lang="zh-CN" altLang="en-US" sz="1400">
                <a:latin typeface="Times New Roman" panose="02020603050405020304" charset="0"/>
                <a:cs typeface="Times New Roman" panose="02020603050405020304" charset="0"/>
              </a:rPr>
              <a:t>×</a:t>
            </a:r>
            <a:endParaRPr lang="zh-CN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Trans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former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Encoder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34"/>
            </p:custDataLst>
          </p:nvPr>
        </p:nvSpPr>
        <p:spPr>
          <a:xfrm>
            <a:off x="3429635" y="456819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35"/>
            </p:custDataLst>
          </p:nvPr>
        </p:nvSpPr>
        <p:spPr>
          <a:xfrm>
            <a:off x="3429635" y="557212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36"/>
            </p:custDataLst>
          </p:nvPr>
        </p:nvSpPr>
        <p:spPr>
          <a:xfrm>
            <a:off x="4606290" y="451231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37"/>
            </p:custDataLst>
          </p:nvPr>
        </p:nvSpPr>
        <p:spPr>
          <a:xfrm>
            <a:off x="4408170" y="564261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256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38"/>
            </p:custDataLst>
          </p:nvPr>
        </p:nvSpPr>
        <p:spPr>
          <a:xfrm>
            <a:off x="3265170" y="622744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39"/>
            </p:custDataLst>
          </p:nvPr>
        </p:nvSpPr>
        <p:spPr>
          <a:xfrm>
            <a:off x="4773295" y="631825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40"/>
            </p:custDataLst>
          </p:nvPr>
        </p:nvSpPr>
        <p:spPr>
          <a:xfrm>
            <a:off x="6169660" y="491934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128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41"/>
            </p:custDataLst>
          </p:nvPr>
        </p:nvSpPr>
        <p:spPr>
          <a:xfrm>
            <a:off x="6132830" y="576008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128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42"/>
            </p:custDataLst>
          </p:nvPr>
        </p:nvSpPr>
        <p:spPr>
          <a:xfrm>
            <a:off x="7827010" y="491934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128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43"/>
            </p:custDataLst>
          </p:nvPr>
        </p:nvSpPr>
        <p:spPr>
          <a:xfrm>
            <a:off x="7615555" y="594931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128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44"/>
            </p:custDataLst>
          </p:nvPr>
        </p:nvSpPr>
        <p:spPr>
          <a:xfrm>
            <a:off x="6377305" y="635825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16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45"/>
            </p:custDataLst>
          </p:nvPr>
        </p:nvSpPr>
        <p:spPr>
          <a:xfrm>
            <a:off x="7827010" y="639508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46"/>
            </p:custDataLst>
          </p:nvPr>
        </p:nvSpPr>
        <p:spPr>
          <a:xfrm>
            <a:off x="9175115" y="527621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6" name="文本框 195"/>
          <p:cNvSpPr txBox="1"/>
          <p:nvPr>
            <p:custDataLst>
              <p:tags r:id="rId47"/>
            </p:custDataLst>
          </p:nvPr>
        </p:nvSpPr>
        <p:spPr>
          <a:xfrm>
            <a:off x="9077960" y="595820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97" name="直接连接符 196"/>
          <p:cNvCxnSpPr/>
          <p:nvPr>
            <p:custDataLst>
              <p:tags r:id="rId48"/>
            </p:custDataLst>
          </p:nvPr>
        </p:nvCxnSpPr>
        <p:spPr>
          <a:xfrm>
            <a:off x="7775575" y="3424555"/>
            <a:ext cx="799465" cy="6597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>
            <p:custDataLst>
              <p:tags r:id="rId49"/>
            </p:custDataLst>
          </p:nvPr>
        </p:nvCxnSpPr>
        <p:spPr>
          <a:xfrm>
            <a:off x="9739630" y="3409315"/>
            <a:ext cx="254635" cy="83312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>
            <p:custDataLst>
              <p:tags r:id="rId50"/>
            </p:custDataLst>
          </p:nvPr>
        </p:nvCxnSpPr>
        <p:spPr>
          <a:xfrm flipV="1">
            <a:off x="7579360" y="4425315"/>
            <a:ext cx="948055" cy="7556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>
            <p:custDataLst>
              <p:tags r:id="rId51"/>
            </p:custDataLst>
          </p:nvPr>
        </p:nvCxnSpPr>
        <p:spPr>
          <a:xfrm flipV="1">
            <a:off x="10236835" y="4846320"/>
            <a:ext cx="1238250" cy="7270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本框 200"/>
          <p:cNvSpPr txBox="1"/>
          <p:nvPr>
            <p:custDataLst>
              <p:tags r:id="rId52"/>
            </p:custDataLst>
          </p:nvPr>
        </p:nvSpPr>
        <p:spPr>
          <a:xfrm>
            <a:off x="9179560" y="643064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53"/>
            </p:custDataLst>
          </p:nvPr>
        </p:nvSpPr>
        <p:spPr>
          <a:xfrm>
            <a:off x="10323195" y="552196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54"/>
            </p:custDataLst>
          </p:nvPr>
        </p:nvSpPr>
        <p:spPr>
          <a:xfrm>
            <a:off x="10236835" y="606679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55"/>
            </p:custDataLst>
          </p:nvPr>
        </p:nvSpPr>
        <p:spPr>
          <a:xfrm>
            <a:off x="10323195" y="649986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32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56"/>
            </p:custDataLst>
          </p:nvPr>
        </p:nvSpPr>
        <p:spPr>
          <a:xfrm>
            <a:off x="11523345" y="633222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64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57"/>
            </p:custDataLst>
          </p:nvPr>
        </p:nvSpPr>
        <p:spPr>
          <a:xfrm>
            <a:off x="11371580" y="5968365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7" name="文本框 206"/>
          <p:cNvSpPr txBox="1"/>
          <p:nvPr>
            <p:custDataLst>
              <p:tags r:id="rId58"/>
            </p:custDataLst>
          </p:nvPr>
        </p:nvSpPr>
        <p:spPr>
          <a:xfrm>
            <a:off x="11242675" y="6088380"/>
            <a:ext cx="45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9" name="图片 208" descr="normal_contour_map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310515" y="3440430"/>
            <a:ext cx="1344295" cy="13442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10" name="文本框 209"/>
          <p:cNvSpPr txBox="1"/>
          <p:nvPr>
            <p:custDataLst>
              <p:tags r:id="rId61"/>
            </p:custDataLst>
          </p:nvPr>
        </p:nvSpPr>
        <p:spPr>
          <a:xfrm>
            <a:off x="803910" y="7145020"/>
            <a:ext cx="360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Parallel Transformer-CNN Model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6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72" name="图片 71" descr="四棱锥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6380000" flipH="1" flipV="1">
            <a:off x="9495155" y="5410835"/>
            <a:ext cx="407670" cy="504190"/>
          </a:xfrm>
          <a:prstGeom prst="rect">
            <a:avLst/>
          </a:prstGeom>
        </p:spPr>
      </p:pic>
      <p:sp>
        <p:nvSpPr>
          <p:cNvPr id="57" name="立方体 56"/>
          <p:cNvSpPr/>
          <p:nvPr/>
        </p:nvSpPr>
        <p:spPr>
          <a:xfrm rot="16320000">
            <a:off x="4826000" y="1395730"/>
            <a:ext cx="224790" cy="1514475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810510" y="1301750"/>
            <a:ext cx="847090" cy="2226310"/>
            <a:chOff x="4426" y="2050"/>
            <a:chExt cx="1334" cy="3506"/>
          </a:xfrm>
        </p:grpSpPr>
        <p:sp>
          <p:nvSpPr>
            <p:cNvPr id="38" name="Google Shape;7018;p72"/>
            <p:cNvSpPr>
              <a:spLocks noChangeAspect="1"/>
            </p:cNvSpPr>
            <p:nvPr/>
          </p:nvSpPr>
          <p:spPr>
            <a:xfrm rot="10800000"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noFill/>
            <a:ln w="254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8" name="Google Shape;7018;p72"/>
            <p:cNvSpPr>
              <a:spLocks noChangeAspect="1"/>
            </p:cNvSpPr>
            <p:nvPr/>
          </p:nvSpPr>
          <p:spPr>
            <a:xfrm>
              <a:off x="4426" y="2050"/>
              <a:ext cx="1335" cy="3506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95000"/>
                <a:alpha val="47000"/>
              </a:schemeClr>
            </a:solidFill>
            <a:ln w="254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" name="图片 14" descr="填色四棱锥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1338433" y="7542687"/>
            <a:ext cx="900000" cy="900000"/>
          </a:xfrm>
          <a:prstGeom prst="rect">
            <a:avLst/>
          </a:prstGeom>
        </p:spPr>
      </p:pic>
      <p:sp>
        <p:nvSpPr>
          <p:cNvPr id="39" name="Google Shape;7018;p72"/>
          <p:cNvSpPr>
            <a:spLocks noChangeAspect="1"/>
          </p:cNvSpPr>
          <p:nvPr/>
        </p:nvSpPr>
        <p:spPr>
          <a:xfrm rot="5220000">
            <a:off x="14123035" y="2662555"/>
            <a:ext cx="582930" cy="1642110"/>
          </a:xfrm>
          <a:prstGeom prst="cube">
            <a:avLst>
              <a:gd name="adj" fmla="val 77968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6362;p110"/>
          <p:cNvSpPr/>
          <p:nvPr/>
        </p:nvSpPr>
        <p:spPr>
          <a:xfrm>
            <a:off x="19307810" y="516890"/>
            <a:ext cx="7562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 b="1"/>
          </a:p>
        </p:txBody>
      </p:sp>
      <p:grpSp>
        <p:nvGrpSpPr>
          <p:cNvPr id="107" name="组合 106"/>
          <p:cNvGrpSpPr/>
          <p:nvPr/>
        </p:nvGrpSpPr>
        <p:grpSpPr>
          <a:xfrm rot="120000">
            <a:off x="6228715" y="2530475"/>
            <a:ext cx="1750695" cy="226695"/>
            <a:chOff x="10865" y="8954"/>
            <a:chExt cx="2689" cy="357"/>
          </a:xfrm>
        </p:grpSpPr>
        <p:sp>
          <p:nvSpPr>
            <p:cNvPr id="97" name="任意多边形 96"/>
            <p:cNvSpPr/>
            <p:nvPr/>
          </p:nvSpPr>
          <p:spPr>
            <a:xfrm>
              <a:off x="12996" y="8954"/>
              <a:ext cx="543" cy="343"/>
            </a:xfrm>
            <a:custGeom>
              <a:avLst/>
              <a:gdLst>
                <a:gd name="connisteX0" fmla="*/ 0 w 344805"/>
                <a:gd name="connsiteY0" fmla="*/ 0 h 217805"/>
                <a:gd name="connisteX1" fmla="*/ 46355 w 344805"/>
                <a:gd name="connsiteY1" fmla="*/ 217805 h 217805"/>
                <a:gd name="connisteX2" fmla="*/ 344805 w 344805"/>
                <a:gd name="connsiteY2" fmla="*/ 131445 h 217805"/>
                <a:gd name="connisteX3" fmla="*/ 0 w 344805"/>
                <a:gd name="connsiteY3" fmla="*/ 0 h 2178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44805" h="217805">
                  <a:moveTo>
                    <a:pt x="0" y="0"/>
                  </a:moveTo>
                  <a:lnTo>
                    <a:pt x="46355" y="217805"/>
                  </a:lnTo>
                  <a:lnTo>
                    <a:pt x="344805" y="13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10865" y="8957"/>
              <a:ext cx="2211" cy="354"/>
              <a:chOff x="10865" y="8957"/>
              <a:chExt cx="2211" cy="354"/>
            </a:xfrm>
          </p:grpSpPr>
          <p:sp>
            <p:nvSpPr>
              <p:cNvPr id="69" name="立方体 68"/>
              <p:cNvSpPr/>
              <p:nvPr/>
            </p:nvSpPr>
            <p:spPr>
              <a:xfrm rot="5400000">
                <a:off x="11794" y="8029"/>
                <a:ext cx="354" cy="2211"/>
              </a:xfrm>
              <a:prstGeom prst="cube">
                <a:avLst/>
              </a:prstGeom>
              <a:solidFill>
                <a:srgbClr val="C1E4F6"/>
              </a:solidFill>
              <a:ln w="31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立方体 66"/>
              <p:cNvSpPr/>
              <p:nvPr/>
            </p:nvSpPr>
            <p:spPr>
              <a:xfrm rot="16200000">
                <a:off x="11793" y="8029"/>
                <a:ext cx="354" cy="2211"/>
              </a:xfrm>
              <a:prstGeom prst="cube">
                <a:avLst/>
              </a:prstGeom>
              <a:noFill/>
              <a:ln w="3175">
                <a:solidFill>
                  <a:schemeClr val="tx2">
                    <a:lumMod val="50000"/>
                    <a:lumOff val="50000"/>
                    <a:alpha val="7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12972" y="8956"/>
              <a:ext cx="582" cy="350"/>
              <a:chOff x="12972" y="8956"/>
              <a:chExt cx="582" cy="350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 flipV="1">
                <a:off x="12972" y="8956"/>
                <a:ext cx="582" cy="21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 flipV="1">
                <a:off x="13066" y="9049"/>
                <a:ext cx="482" cy="118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13076" y="9164"/>
                <a:ext cx="466" cy="14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12985" y="9166"/>
                <a:ext cx="565" cy="55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5869940" y="1568450"/>
            <a:ext cx="1802130" cy="1802130"/>
            <a:chOff x="9244" y="2470"/>
            <a:chExt cx="2838" cy="2838"/>
          </a:xfrm>
        </p:grpSpPr>
        <p:sp>
          <p:nvSpPr>
            <p:cNvPr id="33" name="立方体 32"/>
            <p:cNvSpPr>
              <a:spLocks noChangeAspect="1"/>
            </p:cNvSpPr>
            <p:nvPr/>
          </p:nvSpPr>
          <p:spPr>
            <a:xfrm rot="10800000">
              <a:off x="9244" y="2470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立方体 5"/>
            <p:cNvSpPr>
              <a:spLocks noChangeAspect="1"/>
            </p:cNvSpPr>
            <p:nvPr/>
          </p:nvSpPr>
          <p:spPr>
            <a:xfrm>
              <a:off x="9244" y="2470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 rot="120000">
            <a:off x="7970520" y="2781935"/>
            <a:ext cx="1707515" cy="226695"/>
            <a:chOff x="17647" y="8219"/>
            <a:chExt cx="2689" cy="357"/>
          </a:xfrm>
        </p:grpSpPr>
        <p:sp>
          <p:nvSpPr>
            <p:cNvPr id="108" name="任意多边形 107"/>
            <p:cNvSpPr/>
            <p:nvPr/>
          </p:nvSpPr>
          <p:spPr>
            <a:xfrm>
              <a:off x="19778" y="8219"/>
              <a:ext cx="543" cy="343"/>
            </a:xfrm>
            <a:custGeom>
              <a:avLst/>
              <a:gdLst>
                <a:gd name="connisteX0" fmla="*/ 0 w 344805"/>
                <a:gd name="connsiteY0" fmla="*/ 0 h 217805"/>
                <a:gd name="connisteX1" fmla="*/ 46355 w 344805"/>
                <a:gd name="connsiteY1" fmla="*/ 217805 h 217805"/>
                <a:gd name="connisteX2" fmla="*/ 344805 w 344805"/>
                <a:gd name="connsiteY2" fmla="*/ 131445 h 217805"/>
                <a:gd name="connisteX3" fmla="*/ 0 w 344805"/>
                <a:gd name="connsiteY3" fmla="*/ 0 h 2178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44805" h="217805">
                  <a:moveTo>
                    <a:pt x="0" y="0"/>
                  </a:moveTo>
                  <a:lnTo>
                    <a:pt x="46355" y="217805"/>
                  </a:lnTo>
                  <a:lnTo>
                    <a:pt x="344805" y="13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17647" y="8222"/>
              <a:ext cx="2211" cy="354"/>
              <a:chOff x="10865" y="8957"/>
              <a:chExt cx="2211" cy="354"/>
            </a:xfrm>
          </p:grpSpPr>
          <p:sp>
            <p:nvSpPr>
              <p:cNvPr id="110" name="立方体 109"/>
              <p:cNvSpPr/>
              <p:nvPr/>
            </p:nvSpPr>
            <p:spPr>
              <a:xfrm rot="5400000">
                <a:off x="11794" y="8029"/>
                <a:ext cx="354" cy="2211"/>
              </a:xfrm>
              <a:prstGeom prst="cube">
                <a:avLst/>
              </a:prstGeom>
              <a:solidFill>
                <a:srgbClr val="C1E4F6"/>
              </a:solidFill>
              <a:ln w="31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1" name="立方体 110"/>
              <p:cNvSpPr/>
              <p:nvPr/>
            </p:nvSpPr>
            <p:spPr>
              <a:xfrm rot="16200000">
                <a:off x="11793" y="8029"/>
                <a:ext cx="354" cy="2211"/>
              </a:xfrm>
              <a:prstGeom prst="cube">
                <a:avLst/>
              </a:prstGeom>
              <a:noFill/>
              <a:ln w="3175">
                <a:solidFill>
                  <a:schemeClr val="tx2">
                    <a:lumMod val="50000"/>
                    <a:lumOff val="50000"/>
                    <a:alpha val="7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19754" y="8221"/>
              <a:ext cx="582" cy="350"/>
              <a:chOff x="12972" y="8956"/>
              <a:chExt cx="582" cy="350"/>
            </a:xfrm>
          </p:grpSpPr>
          <p:cxnSp>
            <p:nvCxnSpPr>
              <p:cNvPr id="113" name="直接连接符 112"/>
              <p:cNvCxnSpPr/>
              <p:nvPr/>
            </p:nvCxnSpPr>
            <p:spPr>
              <a:xfrm flipH="1" flipV="1">
                <a:off x="12972" y="8956"/>
                <a:ext cx="582" cy="21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H="1" flipV="1">
                <a:off x="13066" y="9049"/>
                <a:ext cx="482" cy="118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H="1">
                <a:off x="13076" y="9164"/>
                <a:ext cx="466" cy="14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 flipH="1">
                <a:off x="12985" y="9166"/>
                <a:ext cx="565" cy="55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组合 25"/>
          <p:cNvGrpSpPr/>
          <p:nvPr/>
        </p:nvGrpSpPr>
        <p:grpSpPr>
          <a:xfrm>
            <a:off x="7731760" y="1725930"/>
            <a:ext cx="1802130" cy="1802130"/>
            <a:chOff x="12176" y="2718"/>
            <a:chExt cx="2838" cy="2838"/>
          </a:xfrm>
        </p:grpSpPr>
        <p:sp>
          <p:nvSpPr>
            <p:cNvPr id="34" name="立方体 33"/>
            <p:cNvSpPr>
              <a:spLocks noChangeAspect="1"/>
            </p:cNvSpPr>
            <p:nvPr/>
          </p:nvSpPr>
          <p:spPr>
            <a:xfrm rot="10800000">
              <a:off x="12176" y="2718"/>
              <a:ext cx="2838" cy="2838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立方体 6"/>
            <p:cNvSpPr>
              <a:spLocks noChangeAspect="1"/>
            </p:cNvSpPr>
            <p:nvPr/>
          </p:nvSpPr>
          <p:spPr>
            <a:xfrm>
              <a:off x="12176" y="2718"/>
              <a:ext cx="2838" cy="2838"/>
            </a:xfrm>
            <a:prstGeom prst="cube">
              <a:avLst/>
            </a:prstGeom>
            <a:solidFill>
              <a:schemeClr val="bg1">
                <a:lumMod val="95000"/>
                <a:alpha val="48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681210" y="2290445"/>
            <a:ext cx="1376680" cy="1376680"/>
            <a:chOff x="15246" y="3607"/>
            <a:chExt cx="2168" cy="2168"/>
          </a:xfrm>
        </p:grpSpPr>
        <p:sp>
          <p:nvSpPr>
            <p:cNvPr id="36" name="立方体 35"/>
            <p:cNvSpPr>
              <a:spLocks noChangeAspect="1"/>
            </p:cNvSpPr>
            <p:nvPr/>
          </p:nvSpPr>
          <p:spPr>
            <a:xfrm rot="10800000">
              <a:off x="15246" y="3607"/>
              <a:ext cx="2169" cy="2169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立方体 7"/>
            <p:cNvSpPr>
              <a:spLocks noChangeAspect="1"/>
            </p:cNvSpPr>
            <p:nvPr/>
          </p:nvSpPr>
          <p:spPr>
            <a:xfrm>
              <a:off x="15246" y="3607"/>
              <a:ext cx="2169" cy="2169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205845" y="2502535"/>
            <a:ext cx="1167765" cy="1164590"/>
            <a:chOff x="17647" y="3941"/>
            <a:chExt cx="1839" cy="1834"/>
          </a:xfrm>
        </p:grpSpPr>
        <p:sp>
          <p:nvSpPr>
            <p:cNvPr id="37" name="立方体 36"/>
            <p:cNvSpPr>
              <a:spLocks noChangeAspect="1"/>
            </p:cNvSpPr>
            <p:nvPr/>
          </p:nvSpPr>
          <p:spPr>
            <a:xfrm rot="10800000">
              <a:off x="17652" y="3941"/>
              <a:ext cx="1835" cy="183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立方体 8"/>
            <p:cNvSpPr>
              <a:spLocks noChangeAspect="1"/>
            </p:cNvSpPr>
            <p:nvPr/>
          </p:nvSpPr>
          <p:spPr>
            <a:xfrm>
              <a:off x="17647" y="3941"/>
              <a:ext cx="1835" cy="1835"/>
            </a:xfrm>
            <a:prstGeom prst="cube">
              <a:avLst/>
            </a:prstGeom>
            <a:solidFill>
              <a:schemeClr val="bg1">
                <a:lumMod val="95000"/>
                <a:alpha val="47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480000" flipV="1">
            <a:off x="3385861" y="2104444"/>
            <a:ext cx="738753" cy="385456"/>
            <a:chOff x="9952" y="7527"/>
            <a:chExt cx="837" cy="597"/>
          </a:xfrm>
        </p:grpSpPr>
        <p:pic>
          <p:nvPicPr>
            <p:cNvPr id="20" name="图片 19" descr="填色四棱锥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21" name="图片 20" descr="四棱锥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sp>
        <p:nvSpPr>
          <p:cNvPr id="11" name="立方体 10"/>
          <p:cNvSpPr>
            <a:spLocks noChangeAspect="1"/>
          </p:cNvSpPr>
          <p:nvPr/>
        </p:nvSpPr>
        <p:spPr>
          <a:xfrm>
            <a:off x="17771745" y="3149600"/>
            <a:ext cx="700405" cy="3521710"/>
          </a:xfrm>
          <a:prstGeom prst="cube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Google Shape;7018;p72"/>
          <p:cNvSpPr>
            <a:spLocks noChangeAspect="1"/>
          </p:cNvSpPr>
          <p:nvPr/>
        </p:nvSpPr>
        <p:spPr>
          <a:xfrm rot="16020000">
            <a:off x="14109065" y="2662555"/>
            <a:ext cx="582930" cy="1642110"/>
          </a:xfrm>
          <a:prstGeom prst="cube">
            <a:avLst>
              <a:gd name="adj" fmla="val 77968"/>
            </a:avLst>
          </a:prstGeom>
          <a:solidFill>
            <a:schemeClr val="bg1">
              <a:lumMod val="95000"/>
              <a:alpha val="48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0" name="直接连接符 29"/>
          <p:cNvCxnSpPr>
            <a:stCxn id="7018" idx="1"/>
            <a:endCxn id="29" idx="3"/>
          </p:cNvCxnSpPr>
          <p:nvPr/>
        </p:nvCxnSpPr>
        <p:spPr>
          <a:xfrm>
            <a:off x="2903855" y="1962785"/>
            <a:ext cx="12328525" cy="17049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四棱锥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1338672" y="7542848"/>
            <a:ext cx="900000" cy="900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 rot="480000" flipV="1">
            <a:off x="5646420" y="4483100"/>
            <a:ext cx="737870" cy="384810"/>
            <a:chOff x="9952" y="7527"/>
            <a:chExt cx="836" cy="596"/>
          </a:xfrm>
        </p:grpSpPr>
        <p:pic>
          <p:nvPicPr>
            <p:cNvPr id="16" name="图片 15" descr="填色四棱锥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  <p:pic>
          <p:nvPicPr>
            <p:cNvPr id="17" name="图片 16" descr="四棱锥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760000">
              <a:off x="10072" y="7407"/>
              <a:ext cx="597" cy="837"/>
            </a:xfrm>
            <a:prstGeom prst="rect">
              <a:avLst/>
            </a:prstGeom>
          </p:spPr>
        </p:pic>
      </p:grpSp>
      <p:sp>
        <p:nvSpPr>
          <p:cNvPr id="25" name="立方体 24"/>
          <p:cNvSpPr/>
          <p:nvPr/>
        </p:nvSpPr>
        <p:spPr>
          <a:xfrm rot="5520000">
            <a:off x="4834397" y="5612203"/>
            <a:ext cx="227330" cy="1584000"/>
          </a:xfrm>
          <a:prstGeom prst="cube">
            <a:avLst/>
          </a:prstGeom>
          <a:solidFill>
            <a:srgbClr val="C1E4F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5160000" flipH="1" flipV="1">
            <a:off x="10225405" y="6728460"/>
            <a:ext cx="428625" cy="324485"/>
            <a:chOff x="9227" y="8532"/>
            <a:chExt cx="560" cy="517"/>
          </a:xfrm>
        </p:grpSpPr>
        <p:pic>
          <p:nvPicPr>
            <p:cNvPr id="35" name="图片 34" descr="填色四棱锥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760000">
              <a:off x="9249" y="8511"/>
              <a:ext cx="517" cy="558"/>
            </a:xfrm>
            <a:prstGeom prst="rect">
              <a:avLst/>
            </a:prstGeom>
          </p:spPr>
        </p:pic>
        <p:pic>
          <p:nvPicPr>
            <p:cNvPr id="40" name="图片 39" descr="四棱锥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760000">
              <a:off x="9248" y="8510"/>
              <a:ext cx="517" cy="560"/>
            </a:xfrm>
            <a:prstGeom prst="rect">
              <a:avLst/>
            </a:prstGeom>
          </p:spPr>
        </p:pic>
      </p:grpSp>
      <p:sp>
        <p:nvSpPr>
          <p:cNvPr id="46" name="立方体 45"/>
          <p:cNvSpPr/>
          <p:nvPr/>
        </p:nvSpPr>
        <p:spPr>
          <a:xfrm>
            <a:off x="12712700" y="6390005"/>
            <a:ext cx="269875" cy="802005"/>
          </a:xfrm>
          <a:prstGeom prst="cube">
            <a:avLst/>
          </a:prstGeom>
          <a:solidFill>
            <a:srgbClr val="C1E4F6">
              <a:alpha val="90000"/>
            </a:srgb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 rot="5400000" flipH="1" flipV="1">
            <a:off x="12669957" y="6108898"/>
            <a:ext cx="396000" cy="339725"/>
            <a:chOff x="9227" y="8532"/>
            <a:chExt cx="560" cy="517"/>
          </a:xfrm>
        </p:grpSpPr>
        <p:pic>
          <p:nvPicPr>
            <p:cNvPr id="48" name="图片 47" descr="填色四棱锥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760000">
              <a:off x="9249" y="8511"/>
              <a:ext cx="517" cy="558"/>
            </a:xfrm>
            <a:prstGeom prst="rect">
              <a:avLst/>
            </a:prstGeom>
          </p:spPr>
        </p:pic>
        <p:pic>
          <p:nvPicPr>
            <p:cNvPr id="49" name="图片 48" descr="四棱锥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760000">
              <a:off x="9248" y="8510"/>
              <a:ext cx="517" cy="560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 rot="5520000">
            <a:off x="8232140" y="7209155"/>
            <a:ext cx="282575" cy="2098040"/>
            <a:chOff x="13448" y="8112"/>
            <a:chExt cx="534" cy="1750"/>
          </a:xfrm>
        </p:grpSpPr>
        <p:sp>
          <p:nvSpPr>
            <p:cNvPr id="52" name="立方体 51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9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3" name="组合 52"/>
            <p:cNvGrpSpPr/>
            <p:nvPr/>
          </p:nvGrpSpPr>
          <p:grpSpPr>
            <a:xfrm rot="5400000" flipH="1" flipV="1">
              <a:off x="13403" y="8157"/>
              <a:ext cx="624" cy="535"/>
              <a:chOff x="9227" y="8532"/>
              <a:chExt cx="560" cy="517"/>
            </a:xfrm>
          </p:grpSpPr>
          <p:pic>
            <p:nvPicPr>
              <p:cNvPr id="54" name="图片 53" descr="填色四棱锥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55" name="图片 54" descr="四棱锥"/>
              <p:cNvPicPr/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760000">
                <a:off x="9248" y="8510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50" name="组合 49"/>
          <p:cNvGrpSpPr/>
          <p:nvPr/>
        </p:nvGrpSpPr>
        <p:grpSpPr>
          <a:xfrm rot="5520000">
            <a:off x="5165090" y="1051560"/>
            <a:ext cx="285750" cy="2255520"/>
            <a:chOff x="13447" y="8111"/>
            <a:chExt cx="540" cy="1752"/>
          </a:xfrm>
        </p:grpSpPr>
        <p:sp>
          <p:nvSpPr>
            <p:cNvPr id="14" name="立方体 13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44" name="图片 43" descr="填色四棱锥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45" name="图片 44" descr="四棱锥"/>
              <p:cNvPicPr/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grpSp>
        <p:nvGrpSpPr>
          <p:cNvPr id="23" name="组合 22"/>
          <p:cNvGrpSpPr/>
          <p:nvPr/>
        </p:nvGrpSpPr>
        <p:grpSpPr>
          <a:xfrm>
            <a:off x="3832225" y="1144905"/>
            <a:ext cx="2226945" cy="2225040"/>
            <a:chOff x="6035" y="1803"/>
            <a:chExt cx="3507" cy="3504"/>
          </a:xfrm>
        </p:grpSpPr>
        <p:sp>
          <p:nvSpPr>
            <p:cNvPr id="32" name="立方体 31"/>
            <p:cNvSpPr>
              <a:spLocks noChangeAspect="1"/>
            </p:cNvSpPr>
            <p:nvPr/>
          </p:nvSpPr>
          <p:spPr>
            <a:xfrm rot="10800000">
              <a:off x="6040" y="1803"/>
              <a:ext cx="3503" cy="3505"/>
            </a:xfrm>
            <a:prstGeom prst="cub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立方体 1"/>
            <p:cNvSpPr>
              <a:spLocks noChangeAspect="1"/>
            </p:cNvSpPr>
            <p:nvPr/>
          </p:nvSpPr>
          <p:spPr>
            <a:xfrm>
              <a:off x="6035" y="1803"/>
              <a:ext cx="3503" cy="3505"/>
            </a:xfrm>
            <a:prstGeom prst="cube">
              <a:avLst/>
            </a:prstGeom>
            <a:solidFill>
              <a:schemeClr val="bg1">
                <a:lumMod val="95000"/>
                <a:alpha val="49000"/>
              </a:schemeClr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1" name="立方体 60"/>
          <p:cNvSpPr/>
          <p:nvPr/>
        </p:nvSpPr>
        <p:spPr>
          <a:xfrm rot="16320000">
            <a:off x="7954010" y="6929120"/>
            <a:ext cx="224790" cy="1514475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5520000">
            <a:off x="8293100" y="6584950"/>
            <a:ext cx="285750" cy="2255520"/>
            <a:chOff x="13447" y="8111"/>
            <a:chExt cx="540" cy="1752"/>
          </a:xfrm>
        </p:grpSpPr>
        <p:sp>
          <p:nvSpPr>
            <p:cNvPr id="63" name="立方体 62"/>
            <p:cNvSpPr/>
            <p:nvPr/>
          </p:nvSpPr>
          <p:spPr>
            <a:xfrm>
              <a:off x="13470" y="8600"/>
              <a:ext cx="425" cy="1263"/>
            </a:xfrm>
            <a:prstGeom prst="cube">
              <a:avLst/>
            </a:prstGeom>
            <a:solidFill>
              <a:srgbClr val="C1E4F6">
                <a:alpha val="70000"/>
              </a:srgbClr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5400000" flipH="1" flipV="1">
              <a:off x="13405" y="8152"/>
              <a:ext cx="624" cy="540"/>
              <a:chOff x="9229" y="8532"/>
              <a:chExt cx="560" cy="522"/>
            </a:xfrm>
          </p:grpSpPr>
          <p:pic>
            <p:nvPicPr>
              <p:cNvPr id="65" name="图片 64" descr="填色四棱锥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760000">
                <a:off x="9249" y="8511"/>
                <a:ext cx="517" cy="558"/>
              </a:xfrm>
              <a:prstGeom prst="rect">
                <a:avLst/>
              </a:prstGeom>
            </p:spPr>
          </p:pic>
          <p:pic>
            <p:nvPicPr>
              <p:cNvPr id="66" name="图片 65" descr="四棱锥"/>
              <p:cNvPicPr/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5760000">
                <a:off x="9250" y="8515"/>
                <a:ext cx="517" cy="560"/>
              </a:xfrm>
              <a:prstGeom prst="rect">
                <a:avLst/>
              </a:prstGeom>
            </p:spPr>
          </p:pic>
        </p:grpSp>
      </p:grpSp>
      <p:pic>
        <p:nvPicPr>
          <p:cNvPr id="71" name="图片 70" descr="填色四棱锥"/>
          <p:cNvPicPr/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800000" flipH="1" flipV="1">
            <a:off x="9762490" y="6249035"/>
            <a:ext cx="445770" cy="406400"/>
          </a:xfrm>
          <a:prstGeom prst="rect">
            <a:avLst/>
          </a:prstGeom>
        </p:spPr>
      </p:pic>
      <p:pic>
        <p:nvPicPr>
          <p:cNvPr id="73" name="图片 72" descr="四棱锥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6380000" flipH="1" flipV="1">
            <a:off x="8434705" y="6492240"/>
            <a:ext cx="285750" cy="488950"/>
          </a:xfrm>
          <a:prstGeom prst="rect">
            <a:avLst/>
          </a:prstGeom>
        </p:spPr>
      </p:pic>
      <p:sp>
        <p:nvSpPr>
          <p:cNvPr id="74" name="立方体 73"/>
          <p:cNvSpPr/>
          <p:nvPr/>
        </p:nvSpPr>
        <p:spPr>
          <a:xfrm rot="5400000">
            <a:off x="7658425" y="6034715"/>
            <a:ext cx="224790" cy="1404000"/>
          </a:xfrm>
          <a:prstGeom prst="cube">
            <a:avLst/>
          </a:prstGeom>
          <a:solidFill>
            <a:srgbClr val="C1E4F6"/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立方体 74"/>
          <p:cNvSpPr/>
          <p:nvPr/>
        </p:nvSpPr>
        <p:spPr>
          <a:xfrm rot="16200000">
            <a:off x="7658410" y="6034715"/>
            <a:ext cx="224790" cy="1404000"/>
          </a:xfrm>
          <a:prstGeom prst="cube">
            <a:avLst/>
          </a:prstGeom>
          <a:noFill/>
          <a:ln w="3175">
            <a:solidFill>
              <a:schemeClr val="tx2">
                <a:lumMod val="50000"/>
                <a:lumOff val="5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7019290" y="4584700"/>
            <a:ext cx="1403985" cy="224790"/>
            <a:chOff x="10865" y="8957"/>
            <a:chExt cx="2211" cy="354"/>
          </a:xfrm>
        </p:grpSpPr>
        <p:sp>
          <p:nvSpPr>
            <p:cNvPr id="88" name="立方体 87"/>
            <p:cNvSpPr/>
            <p:nvPr/>
          </p:nvSpPr>
          <p:spPr>
            <a:xfrm rot="5400000">
              <a:off x="11794" y="8029"/>
              <a:ext cx="354" cy="2211"/>
            </a:xfrm>
            <a:prstGeom prst="cube">
              <a:avLst/>
            </a:prstGeom>
            <a:solidFill>
              <a:srgbClr val="C1E4F6"/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9" name="立方体 88"/>
            <p:cNvSpPr/>
            <p:nvPr/>
          </p:nvSpPr>
          <p:spPr>
            <a:xfrm rot="16200000">
              <a:off x="11793" y="8029"/>
              <a:ext cx="354" cy="2211"/>
            </a:xfrm>
            <a:prstGeom prst="cube">
              <a:avLst/>
            </a:prstGeom>
            <a:noFill/>
            <a:ln w="3175">
              <a:solidFill>
                <a:schemeClr val="tx2">
                  <a:lumMod val="50000"/>
                  <a:lumOff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357235" y="4584065"/>
            <a:ext cx="361315" cy="222250"/>
            <a:chOff x="12972" y="8956"/>
            <a:chExt cx="582" cy="350"/>
          </a:xfrm>
        </p:grpSpPr>
        <p:cxnSp>
          <p:nvCxnSpPr>
            <p:cNvPr id="91" name="直接连接符 90"/>
            <p:cNvCxnSpPr/>
            <p:nvPr/>
          </p:nvCxnSpPr>
          <p:spPr>
            <a:xfrm flipH="1" flipV="1">
              <a:off x="12972" y="8956"/>
              <a:ext cx="582" cy="21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 flipV="1">
              <a:off x="13066" y="9049"/>
              <a:ext cx="482" cy="11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13076" y="9164"/>
              <a:ext cx="466" cy="14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12985" y="9166"/>
              <a:ext cx="565" cy="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任意多边形 97"/>
          <p:cNvSpPr/>
          <p:nvPr/>
        </p:nvSpPr>
        <p:spPr>
          <a:xfrm>
            <a:off x="14799945" y="8141970"/>
            <a:ext cx="344805" cy="217805"/>
          </a:xfrm>
          <a:custGeom>
            <a:avLst/>
            <a:gdLst>
              <a:gd name="connisteX0" fmla="*/ 0 w 344805"/>
              <a:gd name="connsiteY0" fmla="*/ 0 h 217805"/>
              <a:gd name="connisteX1" fmla="*/ 46355 w 344805"/>
              <a:gd name="connsiteY1" fmla="*/ 217805 h 217805"/>
              <a:gd name="connisteX2" fmla="*/ 344805 w 344805"/>
              <a:gd name="connsiteY2" fmla="*/ 131445 h 217805"/>
              <a:gd name="connisteX3" fmla="*/ 0 w 344805"/>
              <a:gd name="connsiteY3" fmla="*/ 0 h 217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44805" h="217805">
                <a:moveTo>
                  <a:pt x="0" y="0"/>
                </a:moveTo>
                <a:lnTo>
                  <a:pt x="46355" y="217805"/>
                </a:lnTo>
                <a:lnTo>
                  <a:pt x="344805" y="131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13446760" y="8143875"/>
            <a:ext cx="1403985" cy="224790"/>
            <a:chOff x="10865" y="8957"/>
            <a:chExt cx="2211" cy="354"/>
          </a:xfrm>
        </p:grpSpPr>
        <p:sp>
          <p:nvSpPr>
            <p:cNvPr id="100" name="立方体 99"/>
            <p:cNvSpPr/>
            <p:nvPr/>
          </p:nvSpPr>
          <p:spPr>
            <a:xfrm rot="5400000">
              <a:off x="11794" y="8029"/>
              <a:ext cx="354" cy="2211"/>
            </a:xfrm>
            <a:prstGeom prst="cube">
              <a:avLst/>
            </a:prstGeom>
            <a:solidFill>
              <a:srgbClr val="C1E4F6"/>
            </a:solidFill>
            <a:ln w="31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立方体 100"/>
            <p:cNvSpPr/>
            <p:nvPr/>
          </p:nvSpPr>
          <p:spPr>
            <a:xfrm rot="16200000">
              <a:off x="11793" y="8029"/>
              <a:ext cx="354" cy="2211"/>
            </a:xfrm>
            <a:prstGeom prst="cube">
              <a:avLst/>
            </a:prstGeom>
            <a:noFill/>
            <a:ln w="3175">
              <a:solidFill>
                <a:schemeClr val="tx2">
                  <a:lumMod val="50000"/>
                  <a:lumOff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4784705" y="8143240"/>
            <a:ext cx="369570" cy="222250"/>
            <a:chOff x="12972" y="8956"/>
            <a:chExt cx="582" cy="350"/>
          </a:xfrm>
        </p:grpSpPr>
        <p:cxnSp>
          <p:nvCxnSpPr>
            <p:cNvPr id="103" name="直接连接符 102"/>
            <p:cNvCxnSpPr/>
            <p:nvPr/>
          </p:nvCxnSpPr>
          <p:spPr>
            <a:xfrm flipH="1" flipV="1">
              <a:off x="12972" y="8956"/>
              <a:ext cx="582" cy="21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 flipV="1">
              <a:off x="13066" y="9049"/>
              <a:ext cx="482" cy="11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13076" y="9164"/>
              <a:ext cx="466" cy="14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12985" y="9166"/>
              <a:ext cx="565" cy="5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6" name="Google Shape;376;p22"/>
          <p:cNvGrpSpPr/>
          <p:nvPr/>
        </p:nvGrpSpPr>
        <p:grpSpPr>
          <a:xfrm>
            <a:off x="2125475" y="1558900"/>
            <a:ext cx="1914300" cy="3584600"/>
            <a:chOff x="2179100" y="1727750"/>
            <a:chExt cx="1914300" cy="3584600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Input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/>
          </p:nvCxnSpPr>
          <p:spPr>
            <a:xfrm rot="10800000">
              <a:off x="3219300" y="4817300"/>
              <a:ext cx="4500" cy="23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00FFFF"/>
                </a:gs>
                <a:gs pos="100000">
                  <a:srgbClr val="B0DAF1"/>
                </a:gs>
              </a:gsLst>
              <a:lin ang="0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Feed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Forward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9" name="Google Shape;389;p22"/>
            <p:cNvSpPr txBox="1"/>
            <p:nvPr/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999999"/>
                  </a:solidFill>
                </a:rPr>
                <a:t>Inputs</a:t>
              </a:r>
              <a:endParaRPr sz="1100">
                <a:solidFill>
                  <a:srgbClr val="999999"/>
                </a:solidFill>
              </a:endParaRPr>
            </a:p>
          </p:txBody>
        </p:sp>
      </p:grpSp>
    </p:spTree>
    <p:custDataLst>
      <p:tags r:id="rId1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3" name="圆角矩形 72"/>
          <p:cNvSpPr/>
          <p:nvPr/>
        </p:nvSpPr>
        <p:spPr>
          <a:xfrm>
            <a:off x="3507105" y="1558290"/>
            <a:ext cx="14357350" cy="6103620"/>
          </a:xfrm>
          <a:prstGeom prst="roundRect">
            <a:avLst/>
          </a:prstGeom>
          <a:solidFill>
            <a:srgbClr val="B9D7F3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82" name="Google Shape;6082;p106"/>
          <p:cNvSpPr/>
          <p:nvPr/>
        </p:nvSpPr>
        <p:spPr>
          <a:xfrm>
            <a:off x="19438168" y="814857"/>
            <a:ext cx="144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19437884" y="1429917"/>
            <a:ext cx="144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4" name="Google Shape;6080;p106"/>
          <p:cNvSpPr/>
          <p:nvPr/>
        </p:nvSpPr>
        <p:spPr>
          <a:xfrm>
            <a:off x="19437985" y="6161405"/>
            <a:ext cx="1440180" cy="53975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FC</a:t>
            </a:r>
            <a:endParaRPr lang="en-US" sz="1200"/>
          </a:p>
        </p:txBody>
      </p:sp>
      <p:sp>
        <p:nvSpPr>
          <p:cNvPr id="5" name="Google Shape;6080;p106"/>
          <p:cNvSpPr/>
          <p:nvPr/>
        </p:nvSpPr>
        <p:spPr>
          <a:xfrm>
            <a:off x="19439255" y="2938145"/>
            <a:ext cx="1440180" cy="1495425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19437985" y="2155190"/>
            <a:ext cx="1440815" cy="72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19439255" y="4487545"/>
            <a:ext cx="1440815" cy="72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16" name="Google Shape;6080;p106"/>
          <p:cNvSpPr/>
          <p:nvPr/>
        </p:nvSpPr>
        <p:spPr>
          <a:xfrm>
            <a:off x="19437985" y="5567680"/>
            <a:ext cx="1439545" cy="53975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Conv5</a:t>
            </a:r>
            <a:endParaRPr lang="en-US" sz="1200"/>
          </a:p>
        </p:txBody>
      </p:sp>
      <p:sp>
        <p:nvSpPr>
          <p:cNvPr id="17" name="Google Shape;6082;p106"/>
          <p:cNvSpPr/>
          <p:nvPr/>
        </p:nvSpPr>
        <p:spPr>
          <a:xfrm>
            <a:off x="1428933" y="80797"/>
            <a:ext cx="1080000" cy="54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20" name="Google Shape;6080;p106"/>
          <p:cNvSpPr/>
          <p:nvPr/>
        </p:nvSpPr>
        <p:spPr>
          <a:xfrm>
            <a:off x="1428649" y="819682"/>
            <a:ext cx="1080000" cy="54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</p:txBody>
      </p:sp>
      <p:sp>
        <p:nvSpPr>
          <p:cNvPr id="21" name="Google Shape;6080;p106"/>
          <p:cNvSpPr/>
          <p:nvPr/>
        </p:nvSpPr>
        <p:spPr>
          <a:xfrm>
            <a:off x="1428649" y="2297962"/>
            <a:ext cx="1080000" cy="540000"/>
          </a:xfrm>
          <a:prstGeom prst="rect">
            <a:avLst/>
          </a:prstGeom>
          <a:solidFill>
            <a:srgbClr val="6DBB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2" name="Google Shape;6080;p106"/>
          <p:cNvSpPr/>
          <p:nvPr/>
        </p:nvSpPr>
        <p:spPr>
          <a:xfrm>
            <a:off x="1428649" y="3009797"/>
            <a:ext cx="1080000" cy="54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3" name="Google Shape;6082;p106"/>
          <p:cNvSpPr/>
          <p:nvPr/>
        </p:nvSpPr>
        <p:spPr>
          <a:xfrm>
            <a:off x="15803245" y="3152140"/>
            <a:ext cx="143954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4" name="Google Shape;6080;p106"/>
          <p:cNvSpPr/>
          <p:nvPr/>
        </p:nvSpPr>
        <p:spPr>
          <a:xfrm>
            <a:off x="84989" y="859052"/>
            <a:ext cx="1080000" cy="540000"/>
          </a:xfrm>
          <a:prstGeom prst="rect">
            <a:avLst/>
          </a:prstGeom>
          <a:solidFill>
            <a:srgbClr val="E7F4F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84989" y="1558822"/>
            <a:ext cx="1080000" cy="540000"/>
          </a:xfrm>
          <a:prstGeom prst="rect">
            <a:avLst/>
          </a:prstGeom>
          <a:solidFill>
            <a:srgbClr val="24AA9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6" name="Google Shape;6080;p106"/>
          <p:cNvSpPr/>
          <p:nvPr/>
        </p:nvSpPr>
        <p:spPr>
          <a:xfrm>
            <a:off x="84989" y="2258592"/>
            <a:ext cx="1080000" cy="54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7" name="Google Shape;6080;p106"/>
          <p:cNvSpPr/>
          <p:nvPr/>
        </p:nvSpPr>
        <p:spPr>
          <a:xfrm>
            <a:off x="84989" y="2958362"/>
            <a:ext cx="1080000" cy="540000"/>
          </a:xfrm>
          <a:prstGeom prst="rect">
            <a:avLst/>
          </a:prstGeom>
          <a:solidFill>
            <a:srgbClr val="E4FFF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8" name="Google Shape;6080;p106"/>
          <p:cNvSpPr/>
          <p:nvPr/>
        </p:nvSpPr>
        <p:spPr>
          <a:xfrm>
            <a:off x="1428649" y="1558822"/>
            <a:ext cx="1080000" cy="54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9" name="Google Shape;6080;p106"/>
          <p:cNvSpPr/>
          <p:nvPr/>
        </p:nvSpPr>
        <p:spPr>
          <a:xfrm>
            <a:off x="1428649" y="3721632"/>
            <a:ext cx="1080000" cy="540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0" name="Google Shape;6080;p106"/>
          <p:cNvSpPr/>
          <p:nvPr/>
        </p:nvSpPr>
        <p:spPr>
          <a:xfrm>
            <a:off x="84989" y="3658132"/>
            <a:ext cx="1080000" cy="540000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1" name="Google Shape;6080;p106"/>
          <p:cNvSpPr/>
          <p:nvPr/>
        </p:nvSpPr>
        <p:spPr>
          <a:xfrm>
            <a:off x="1428649" y="4433467"/>
            <a:ext cx="1080000" cy="540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2" name="Google Shape;6080;p106"/>
          <p:cNvSpPr/>
          <p:nvPr/>
        </p:nvSpPr>
        <p:spPr>
          <a:xfrm>
            <a:off x="1428649" y="5145302"/>
            <a:ext cx="1080000" cy="540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3" name="Google Shape;6080;p106"/>
          <p:cNvSpPr/>
          <p:nvPr/>
        </p:nvSpPr>
        <p:spPr>
          <a:xfrm>
            <a:off x="1428649" y="5857137"/>
            <a:ext cx="1080000" cy="540000"/>
          </a:xfrm>
          <a:prstGeom prst="rect">
            <a:avLst/>
          </a:prstGeom>
          <a:solidFill>
            <a:srgbClr val="F3C3D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/>
          </a:p>
        </p:txBody>
      </p:sp>
      <p:sp>
        <p:nvSpPr>
          <p:cNvPr id="35" name="Google Shape;6080;p106"/>
          <p:cNvSpPr/>
          <p:nvPr/>
        </p:nvSpPr>
        <p:spPr>
          <a:xfrm>
            <a:off x="6039485" y="373570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Resize</a:t>
            </a:r>
            <a:endParaRPr lang="en-US" sz="2000"/>
          </a:p>
        </p:txBody>
      </p:sp>
      <p:sp>
        <p:nvSpPr>
          <p:cNvPr id="36" name="Google Shape;6080;p106"/>
          <p:cNvSpPr/>
          <p:nvPr/>
        </p:nvSpPr>
        <p:spPr>
          <a:xfrm>
            <a:off x="8214360" y="373570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Crop</a:t>
            </a:r>
            <a:endParaRPr lang="en-US" sz="2000"/>
          </a:p>
        </p:txBody>
      </p:sp>
      <p:sp>
        <p:nvSpPr>
          <p:cNvPr id="37" name="Google Shape;6080;p106"/>
          <p:cNvSpPr/>
          <p:nvPr/>
        </p:nvSpPr>
        <p:spPr>
          <a:xfrm>
            <a:off x="10389235" y="373570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Flip</a:t>
            </a:r>
            <a:endParaRPr lang="en-US" sz="2000"/>
          </a:p>
        </p:txBody>
      </p:sp>
      <p:sp>
        <p:nvSpPr>
          <p:cNvPr id="38" name="Google Shape;6080;p106"/>
          <p:cNvSpPr/>
          <p:nvPr/>
        </p:nvSpPr>
        <p:spPr>
          <a:xfrm>
            <a:off x="12564110" y="3735705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Pad</a:t>
            </a:r>
            <a:endParaRPr lang="en-US" sz="2000"/>
          </a:p>
        </p:txBody>
      </p:sp>
      <p:sp>
        <p:nvSpPr>
          <p:cNvPr id="40" name="文本框 39"/>
          <p:cNvSpPr txBox="1"/>
          <p:nvPr/>
        </p:nvSpPr>
        <p:spPr>
          <a:xfrm>
            <a:off x="7097395" y="4617720"/>
            <a:ext cx="5919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LargeScaleJitting &amp; StandardScaleJitting</a:t>
            </a:r>
            <a:endParaRPr lang="en-US" altLang="zh-CN" sz="2400"/>
          </a:p>
        </p:txBody>
      </p:sp>
      <p:cxnSp>
        <p:nvCxnSpPr>
          <p:cNvPr id="42" name="直接箭头连接符 41"/>
          <p:cNvCxnSpPr>
            <a:stCxn id="35" idx="3"/>
            <a:endCxn id="36" idx="1"/>
          </p:cNvCxnSpPr>
          <p:nvPr/>
        </p:nvCxnSpPr>
        <p:spPr>
          <a:xfrm>
            <a:off x="7479665" y="4041775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6" idx="3"/>
            <a:endCxn id="37" idx="1"/>
          </p:cNvCxnSpPr>
          <p:nvPr/>
        </p:nvCxnSpPr>
        <p:spPr>
          <a:xfrm>
            <a:off x="9654540" y="4041775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7" idx="3"/>
            <a:endCxn id="38" idx="1"/>
          </p:cNvCxnSpPr>
          <p:nvPr/>
        </p:nvCxnSpPr>
        <p:spPr>
          <a:xfrm>
            <a:off x="11829415" y="4041775"/>
            <a:ext cx="73469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5720715" y="3549650"/>
            <a:ext cx="8602980" cy="1595755"/>
          </a:xfrm>
          <a:prstGeom prst="roundRect">
            <a:avLst/>
          </a:prstGeom>
          <a:noFill/>
          <a:ln w="38100" cmpd="sng">
            <a:solidFill>
              <a:schemeClr val="accent1">
                <a:lumMod val="50000"/>
                <a:alpha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5509240" y="2700655"/>
            <a:ext cx="2028190" cy="3122930"/>
          </a:xfrm>
          <a:prstGeom prst="roundRect">
            <a:avLst/>
          </a:prstGeom>
          <a:noFill/>
          <a:ln w="38100" cmpd="sng">
            <a:solidFill>
              <a:schemeClr val="accent1">
                <a:lumMod val="50000"/>
                <a:alpha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Google Shape;6080;p106"/>
          <p:cNvSpPr/>
          <p:nvPr/>
        </p:nvSpPr>
        <p:spPr>
          <a:xfrm>
            <a:off x="15803245" y="4855210"/>
            <a:ext cx="1440180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CopyPaste</a:t>
            </a:r>
            <a:endParaRPr lang="en-US" sz="2000"/>
          </a:p>
        </p:txBody>
      </p:sp>
      <p:sp>
        <p:nvSpPr>
          <p:cNvPr id="6" name="Google Shape;6082;p106"/>
          <p:cNvSpPr/>
          <p:nvPr/>
        </p:nvSpPr>
        <p:spPr>
          <a:xfrm>
            <a:off x="4011930" y="2155190"/>
            <a:ext cx="1355725" cy="10668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1" name="右箭头 50"/>
          <p:cNvSpPr/>
          <p:nvPr/>
        </p:nvSpPr>
        <p:spPr>
          <a:xfrm>
            <a:off x="5563870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>
            <a:off x="7745095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9993630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>
            <a:off x="12174855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14506575" y="248983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Google Shape;6082;p106"/>
          <p:cNvSpPr/>
          <p:nvPr/>
        </p:nvSpPr>
        <p:spPr>
          <a:xfrm>
            <a:off x="4011930" y="54673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1" name="Google Shape;6082;p106"/>
          <p:cNvSpPr/>
          <p:nvPr/>
        </p:nvSpPr>
        <p:spPr>
          <a:xfrm>
            <a:off x="6226810" y="54673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2" name="Google Shape;6082;p106"/>
          <p:cNvSpPr/>
          <p:nvPr/>
        </p:nvSpPr>
        <p:spPr>
          <a:xfrm>
            <a:off x="12871450" y="54927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3" name="右箭头 62"/>
          <p:cNvSpPr/>
          <p:nvPr/>
        </p:nvSpPr>
        <p:spPr>
          <a:xfrm>
            <a:off x="5563870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>
          <a:xfrm>
            <a:off x="7745095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Google Shape;6082;p106"/>
          <p:cNvSpPr/>
          <p:nvPr/>
        </p:nvSpPr>
        <p:spPr>
          <a:xfrm>
            <a:off x="8441690" y="54673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6" name="Google Shape;6082;p106"/>
          <p:cNvSpPr/>
          <p:nvPr/>
        </p:nvSpPr>
        <p:spPr>
          <a:xfrm>
            <a:off x="10656570" y="5467350"/>
            <a:ext cx="1355725" cy="1066800"/>
          </a:xfrm>
          <a:prstGeom prst="rect">
            <a:avLst/>
          </a:prstGeom>
          <a:solidFill>
            <a:srgbClr val="98B1AB"/>
          </a:solidFill>
          <a:ln w="9525" cap="flat" cmpd="sng">
            <a:solidFill>
              <a:srgbClr val="98B1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7" name="右箭头 66"/>
          <p:cNvSpPr/>
          <p:nvPr/>
        </p:nvSpPr>
        <p:spPr>
          <a:xfrm>
            <a:off x="9993630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12174855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14506575" y="5827395"/>
            <a:ext cx="569595" cy="39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8255000" y="6991350"/>
            <a:ext cx="3604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SimpleCopyPaste</a:t>
            </a:r>
            <a:endParaRPr lang="en-US" altLang="zh-CN" sz="2800"/>
          </a:p>
        </p:txBody>
      </p:sp>
      <p:pic>
        <p:nvPicPr>
          <p:cNvPr id="74" name="图片 73" descr="52fc2c9a92bda4dab0c8b1d29c79e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730" y="2155190"/>
            <a:ext cx="1152000" cy="1152000"/>
          </a:xfrm>
          <a:prstGeom prst="rect">
            <a:avLst/>
          </a:prstGeom>
        </p:spPr>
      </p:pic>
      <p:pic>
        <p:nvPicPr>
          <p:cNvPr id="76" name="图片 75" descr="9fb1f597383f83e31c0580928cc8e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1969770"/>
            <a:ext cx="1332000" cy="1332000"/>
          </a:xfrm>
          <a:prstGeom prst="rect">
            <a:avLst/>
          </a:prstGeom>
        </p:spPr>
      </p:pic>
      <p:pic>
        <p:nvPicPr>
          <p:cNvPr id="77" name="图片 76" descr="558c68649ad0c4cd17d510bc310d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360" y="1788795"/>
            <a:ext cx="2698750" cy="2698750"/>
          </a:xfrm>
          <a:prstGeom prst="rect">
            <a:avLst/>
          </a:prstGeom>
        </p:spPr>
      </p:pic>
      <p:pic>
        <p:nvPicPr>
          <p:cNvPr id="78" name="图片 77" descr="6671e3ac2dfe278927e045f96e85bd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8180" y="2958465"/>
            <a:ext cx="2232025" cy="18154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8712383" y="150002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8715274" y="214429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43" name="Google Shape;6080;p106"/>
          <p:cNvSpPr/>
          <p:nvPr/>
        </p:nvSpPr>
        <p:spPr>
          <a:xfrm>
            <a:off x="11842014" y="154104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4" name="Google Shape;6080;p106"/>
          <p:cNvSpPr/>
          <p:nvPr/>
        </p:nvSpPr>
        <p:spPr>
          <a:xfrm>
            <a:off x="11842014" y="1175917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cxnSp>
        <p:nvCxnSpPr>
          <p:cNvPr id="47" name="直接箭头连接符 46"/>
          <p:cNvCxnSpPr>
            <a:stCxn id="12" idx="3"/>
            <a:endCxn id="51" idx="1"/>
          </p:cNvCxnSpPr>
          <p:nvPr/>
        </p:nvCxnSpPr>
        <p:spPr>
          <a:xfrm flipV="1">
            <a:off x="10326130" y="2433320"/>
            <a:ext cx="1515745" cy="936625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5" idx="3"/>
            <a:endCxn id="60" idx="1"/>
          </p:cNvCxnSpPr>
          <p:nvPr/>
        </p:nvCxnSpPr>
        <p:spPr>
          <a:xfrm flipV="1">
            <a:off x="10317875" y="4357370"/>
            <a:ext cx="1526540" cy="22733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080;p106"/>
          <p:cNvSpPr/>
          <p:nvPr/>
        </p:nvSpPr>
        <p:spPr>
          <a:xfrm>
            <a:off x="11842014" y="19061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1" name="Google Shape;6080;p106"/>
          <p:cNvSpPr/>
          <p:nvPr/>
        </p:nvSpPr>
        <p:spPr>
          <a:xfrm>
            <a:off x="11842014" y="22712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2" name="Google Shape;6080;p106"/>
          <p:cNvSpPr/>
          <p:nvPr/>
        </p:nvSpPr>
        <p:spPr>
          <a:xfrm>
            <a:off x="11844554" y="615622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3" name="Google Shape;6080;p106"/>
          <p:cNvSpPr/>
          <p:nvPr/>
        </p:nvSpPr>
        <p:spPr>
          <a:xfrm>
            <a:off x="11844554" y="5791097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54" name="Google Shape;6080;p106"/>
          <p:cNvSpPr/>
          <p:nvPr/>
        </p:nvSpPr>
        <p:spPr>
          <a:xfrm>
            <a:off x="11844554" y="652134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5" name="Google Shape;6080;p106"/>
          <p:cNvSpPr/>
          <p:nvPr/>
        </p:nvSpPr>
        <p:spPr>
          <a:xfrm>
            <a:off x="11844554" y="688647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6" name="Google Shape;6080;p106"/>
          <p:cNvSpPr/>
          <p:nvPr/>
        </p:nvSpPr>
        <p:spPr>
          <a:xfrm>
            <a:off x="11842014" y="30999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7" name="Google Shape;6080;p106"/>
          <p:cNvSpPr/>
          <p:nvPr/>
        </p:nvSpPr>
        <p:spPr>
          <a:xfrm>
            <a:off x="11842014" y="2734842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58" name="Google Shape;6080;p106"/>
          <p:cNvSpPr/>
          <p:nvPr/>
        </p:nvSpPr>
        <p:spPr>
          <a:xfrm>
            <a:off x="11842014" y="34650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9" name="Google Shape;6080;p106"/>
          <p:cNvSpPr/>
          <p:nvPr/>
        </p:nvSpPr>
        <p:spPr>
          <a:xfrm>
            <a:off x="11842014" y="383021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0" name="Google Shape;6080;p106"/>
          <p:cNvSpPr/>
          <p:nvPr/>
        </p:nvSpPr>
        <p:spPr>
          <a:xfrm>
            <a:off x="11844554" y="419534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1" name="Google Shape;6080;p106"/>
          <p:cNvSpPr/>
          <p:nvPr/>
        </p:nvSpPr>
        <p:spPr>
          <a:xfrm>
            <a:off x="11844554" y="45604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2" name="Google Shape;6080;p106"/>
          <p:cNvSpPr/>
          <p:nvPr/>
        </p:nvSpPr>
        <p:spPr>
          <a:xfrm>
            <a:off x="11844554" y="49255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3" name="Google Shape;6080;p106"/>
          <p:cNvSpPr/>
          <p:nvPr/>
        </p:nvSpPr>
        <p:spPr>
          <a:xfrm>
            <a:off x="11842014" y="529071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cxnSp>
        <p:nvCxnSpPr>
          <p:cNvPr id="64" name="直接箭头连接符 63"/>
          <p:cNvCxnSpPr>
            <a:stCxn id="13" idx="3"/>
            <a:endCxn id="52" idx="1"/>
          </p:cNvCxnSpPr>
          <p:nvPr/>
        </p:nvCxnSpPr>
        <p:spPr>
          <a:xfrm>
            <a:off x="10332480" y="5791200"/>
            <a:ext cx="1511935" cy="52705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6080;p106"/>
          <p:cNvSpPr/>
          <p:nvPr/>
        </p:nvSpPr>
        <p:spPr>
          <a:xfrm>
            <a:off x="8891804" y="127053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72" name="Google Shape;6080;p106"/>
          <p:cNvSpPr/>
          <p:nvPr/>
        </p:nvSpPr>
        <p:spPr>
          <a:xfrm>
            <a:off x="8894979" y="19252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73" name="Google Shape;6080;p106"/>
          <p:cNvSpPr/>
          <p:nvPr/>
        </p:nvSpPr>
        <p:spPr>
          <a:xfrm>
            <a:off x="8886724" y="25856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7783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8712383" y="150002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8715274" y="214429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16" name="Google Shape;6080;p106"/>
          <p:cNvSpPr/>
          <p:nvPr/>
        </p:nvSpPr>
        <p:spPr>
          <a:xfrm>
            <a:off x="8733155" y="7226300"/>
            <a:ext cx="1620000" cy="432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FC</a:t>
            </a:r>
            <a:endParaRPr lang="en-US" sz="1200"/>
          </a:p>
        </p:txBody>
      </p:sp>
      <p:sp>
        <p:nvSpPr>
          <p:cNvPr id="18" name="Google Shape;6080;p106"/>
          <p:cNvSpPr/>
          <p:nvPr/>
        </p:nvSpPr>
        <p:spPr>
          <a:xfrm>
            <a:off x="8732419" y="6569607"/>
            <a:ext cx="1620000" cy="432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Conv5</a:t>
            </a:r>
            <a:endParaRPr lang="en-US" sz="1200"/>
          </a:p>
        </p:txBody>
      </p:sp>
      <p:sp>
        <p:nvSpPr>
          <p:cNvPr id="43" name="Google Shape;6080;p106"/>
          <p:cNvSpPr/>
          <p:nvPr/>
        </p:nvSpPr>
        <p:spPr>
          <a:xfrm>
            <a:off x="11842014" y="154104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4" name="Google Shape;6080;p106"/>
          <p:cNvSpPr/>
          <p:nvPr/>
        </p:nvSpPr>
        <p:spPr>
          <a:xfrm>
            <a:off x="11842014" y="1175917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cxnSp>
        <p:nvCxnSpPr>
          <p:cNvPr id="47" name="直接箭头连接符 46"/>
          <p:cNvCxnSpPr>
            <a:stCxn id="12" idx="3"/>
            <a:endCxn id="51" idx="1"/>
          </p:cNvCxnSpPr>
          <p:nvPr/>
        </p:nvCxnSpPr>
        <p:spPr>
          <a:xfrm flipV="1">
            <a:off x="10326130" y="2433320"/>
            <a:ext cx="1515745" cy="936625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5" idx="3"/>
            <a:endCxn id="60" idx="1"/>
          </p:cNvCxnSpPr>
          <p:nvPr/>
        </p:nvCxnSpPr>
        <p:spPr>
          <a:xfrm flipV="1">
            <a:off x="10317875" y="4357370"/>
            <a:ext cx="1526540" cy="22733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080;p106"/>
          <p:cNvSpPr/>
          <p:nvPr/>
        </p:nvSpPr>
        <p:spPr>
          <a:xfrm>
            <a:off x="11842014" y="19061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1" name="Google Shape;6080;p106"/>
          <p:cNvSpPr/>
          <p:nvPr/>
        </p:nvSpPr>
        <p:spPr>
          <a:xfrm>
            <a:off x="11842014" y="22712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2" name="Google Shape;6080;p106"/>
          <p:cNvSpPr/>
          <p:nvPr/>
        </p:nvSpPr>
        <p:spPr>
          <a:xfrm>
            <a:off x="11844554" y="615622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3" name="Google Shape;6080;p106"/>
          <p:cNvSpPr/>
          <p:nvPr/>
        </p:nvSpPr>
        <p:spPr>
          <a:xfrm>
            <a:off x="11844554" y="5791097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54" name="Google Shape;6080;p106"/>
          <p:cNvSpPr/>
          <p:nvPr/>
        </p:nvSpPr>
        <p:spPr>
          <a:xfrm>
            <a:off x="11844554" y="652134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5" name="Google Shape;6080;p106"/>
          <p:cNvSpPr/>
          <p:nvPr/>
        </p:nvSpPr>
        <p:spPr>
          <a:xfrm>
            <a:off x="11844554" y="688647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6" name="Google Shape;6080;p106"/>
          <p:cNvSpPr/>
          <p:nvPr/>
        </p:nvSpPr>
        <p:spPr>
          <a:xfrm>
            <a:off x="11842014" y="30999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7" name="Google Shape;6080;p106"/>
          <p:cNvSpPr/>
          <p:nvPr/>
        </p:nvSpPr>
        <p:spPr>
          <a:xfrm>
            <a:off x="11842014" y="2734842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58" name="Google Shape;6080;p106"/>
          <p:cNvSpPr/>
          <p:nvPr/>
        </p:nvSpPr>
        <p:spPr>
          <a:xfrm>
            <a:off x="11842014" y="34650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9" name="Google Shape;6080;p106"/>
          <p:cNvSpPr/>
          <p:nvPr/>
        </p:nvSpPr>
        <p:spPr>
          <a:xfrm>
            <a:off x="11842014" y="383021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0" name="Google Shape;6080;p106"/>
          <p:cNvSpPr/>
          <p:nvPr/>
        </p:nvSpPr>
        <p:spPr>
          <a:xfrm>
            <a:off x="11844554" y="419534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1" name="Google Shape;6080;p106"/>
          <p:cNvSpPr/>
          <p:nvPr/>
        </p:nvSpPr>
        <p:spPr>
          <a:xfrm>
            <a:off x="11844554" y="45604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2" name="Google Shape;6080;p106"/>
          <p:cNvSpPr/>
          <p:nvPr/>
        </p:nvSpPr>
        <p:spPr>
          <a:xfrm>
            <a:off x="11844554" y="49255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3" name="Google Shape;6080;p106"/>
          <p:cNvSpPr/>
          <p:nvPr/>
        </p:nvSpPr>
        <p:spPr>
          <a:xfrm>
            <a:off x="11842014" y="529071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cxnSp>
        <p:nvCxnSpPr>
          <p:cNvPr id="64" name="直接箭头连接符 63"/>
          <p:cNvCxnSpPr>
            <a:stCxn id="13" idx="3"/>
            <a:endCxn id="52" idx="1"/>
          </p:cNvCxnSpPr>
          <p:nvPr/>
        </p:nvCxnSpPr>
        <p:spPr>
          <a:xfrm>
            <a:off x="10332480" y="5791200"/>
            <a:ext cx="1511935" cy="52705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6080;p106"/>
          <p:cNvSpPr/>
          <p:nvPr/>
        </p:nvSpPr>
        <p:spPr>
          <a:xfrm>
            <a:off x="8891804" y="127053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72" name="Google Shape;6080;p106"/>
          <p:cNvSpPr/>
          <p:nvPr/>
        </p:nvSpPr>
        <p:spPr>
          <a:xfrm>
            <a:off x="8894979" y="19252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73" name="Google Shape;6080;p106"/>
          <p:cNvSpPr/>
          <p:nvPr/>
        </p:nvSpPr>
        <p:spPr>
          <a:xfrm>
            <a:off x="8886724" y="25856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95614" y="636767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77" name="Google Shape;6080;p106"/>
          <p:cNvSpPr/>
          <p:nvPr/>
        </p:nvSpPr>
        <p:spPr>
          <a:xfrm>
            <a:off x="8912759" y="700585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1024*7*7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8712383" y="150002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8715274" y="214429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43" name="Google Shape;6080;p106"/>
          <p:cNvSpPr/>
          <p:nvPr/>
        </p:nvSpPr>
        <p:spPr>
          <a:xfrm>
            <a:off x="11842014" y="154104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4" name="Google Shape;6080;p106"/>
          <p:cNvSpPr/>
          <p:nvPr/>
        </p:nvSpPr>
        <p:spPr>
          <a:xfrm>
            <a:off x="11842014" y="117591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cxnSp>
        <p:nvCxnSpPr>
          <p:cNvPr id="47" name="直接箭头连接符 46"/>
          <p:cNvCxnSpPr>
            <a:stCxn id="12" idx="3"/>
            <a:endCxn id="51" idx="1"/>
          </p:cNvCxnSpPr>
          <p:nvPr/>
        </p:nvCxnSpPr>
        <p:spPr>
          <a:xfrm flipV="1">
            <a:off x="10326130" y="2433320"/>
            <a:ext cx="1515745" cy="936625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5" idx="3"/>
            <a:endCxn id="60" idx="1"/>
          </p:cNvCxnSpPr>
          <p:nvPr/>
        </p:nvCxnSpPr>
        <p:spPr>
          <a:xfrm flipV="1">
            <a:off x="10317875" y="4357370"/>
            <a:ext cx="1526540" cy="22733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080;p106"/>
          <p:cNvSpPr/>
          <p:nvPr/>
        </p:nvSpPr>
        <p:spPr>
          <a:xfrm>
            <a:off x="11842014" y="190616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1" name="Google Shape;6080;p106"/>
          <p:cNvSpPr/>
          <p:nvPr/>
        </p:nvSpPr>
        <p:spPr>
          <a:xfrm>
            <a:off x="11842014" y="227129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cxnSp>
        <p:nvCxnSpPr>
          <p:cNvPr id="64" name="直接箭头连接符 63"/>
          <p:cNvCxnSpPr>
            <a:stCxn id="13" idx="3"/>
            <a:endCxn id="52" idx="1"/>
          </p:cNvCxnSpPr>
          <p:nvPr/>
        </p:nvCxnSpPr>
        <p:spPr>
          <a:xfrm>
            <a:off x="10332480" y="5791200"/>
            <a:ext cx="1511935" cy="52705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6080;p106"/>
          <p:cNvSpPr/>
          <p:nvPr/>
        </p:nvSpPr>
        <p:spPr>
          <a:xfrm>
            <a:off x="8891804" y="127053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72" name="Google Shape;6080;p106"/>
          <p:cNvSpPr/>
          <p:nvPr/>
        </p:nvSpPr>
        <p:spPr>
          <a:xfrm>
            <a:off x="8894979" y="19252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73" name="Google Shape;6080;p106"/>
          <p:cNvSpPr/>
          <p:nvPr/>
        </p:nvSpPr>
        <p:spPr>
          <a:xfrm>
            <a:off x="8886724" y="25856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7783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3" name="Google Shape;6080;p106"/>
          <p:cNvSpPr/>
          <p:nvPr/>
        </p:nvSpPr>
        <p:spPr>
          <a:xfrm>
            <a:off x="11842014" y="612955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" name="Google Shape;6080;p106"/>
          <p:cNvSpPr/>
          <p:nvPr/>
        </p:nvSpPr>
        <p:spPr>
          <a:xfrm>
            <a:off x="11842014" y="576442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6" name="Google Shape;6080;p106"/>
          <p:cNvSpPr/>
          <p:nvPr/>
        </p:nvSpPr>
        <p:spPr>
          <a:xfrm>
            <a:off x="11842014" y="649467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7" name="Google Shape;6080;p106"/>
          <p:cNvSpPr/>
          <p:nvPr/>
        </p:nvSpPr>
        <p:spPr>
          <a:xfrm>
            <a:off x="11842014" y="685980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0" name="Google Shape;6080;p106"/>
          <p:cNvSpPr/>
          <p:nvPr/>
        </p:nvSpPr>
        <p:spPr>
          <a:xfrm>
            <a:off x="11842014" y="31050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1" name="Google Shape;6080;p106"/>
          <p:cNvSpPr/>
          <p:nvPr/>
        </p:nvSpPr>
        <p:spPr>
          <a:xfrm>
            <a:off x="11842014" y="2739922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22" name="Google Shape;6080;p106"/>
          <p:cNvSpPr/>
          <p:nvPr/>
        </p:nvSpPr>
        <p:spPr>
          <a:xfrm>
            <a:off x="11842014" y="34701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3" name="Google Shape;6080;p106"/>
          <p:cNvSpPr/>
          <p:nvPr/>
        </p:nvSpPr>
        <p:spPr>
          <a:xfrm>
            <a:off x="11842014" y="38352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4" name="Google Shape;6080;p106"/>
          <p:cNvSpPr/>
          <p:nvPr/>
        </p:nvSpPr>
        <p:spPr>
          <a:xfrm>
            <a:off x="11842014" y="420042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11842014" y="45655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6" name="Google Shape;6080;p106"/>
          <p:cNvSpPr/>
          <p:nvPr/>
        </p:nvSpPr>
        <p:spPr>
          <a:xfrm>
            <a:off x="11842014" y="49306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7" name="Google Shape;6080;p106"/>
          <p:cNvSpPr/>
          <p:nvPr/>
        </p:nvSpPr>
        <p:spPr>
          <a:xfrm>
            <a:off x="11842014" y="52957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8712383" y="150002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8715274" y="214429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16" name="Google Shape;6080;p106"/>
          <p:cNvSpPr/>
          <p:nvPr/>
        </p:nvSpPr>
        <p:spPr>
          <a:xfrm>
            <a:off x="8733155" y="7226300"/>
            <a:ext cx="1620000" cy="432000"/>
          </a:xfrm>
          <a:prstGeom prst="rect">
            <a:avLst/>
          </a:prstGeom>
          <a:solidFill>
            <a:srgbClr val="BECE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FC</a:t>
            </a:r>
            <a:endParaRPr lang="en-US" sz="1200"/>
          </a:p>
        </p:txBody>
      </p:sp>
      <p:sp>
        <p:nvSpPr>
          <p:cNvPr id="18" name="Google Shape;6080;p106"/>
          <p:cNvSpPr/>
          <p:nvPr/>
        </p:nvSpPr>
        <p:spPr>
          <a:xfrm>
            <a:off x="8732419" y="6569607"/>
            <a:ext cx="1620000" cy="432000"/>
          </a:xfrm>
          <a:prstGeom prst="rect">
            <a:avLst/>
          </a:prstGeom>
          <a:solidFill>
            <a:srgbClr val="FEE8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Conv5</a:t>
            </a:r>
            <a:endParaRPr lang="en-US" sz="1200"/>
          </a:p>
        </p:txBody>
      </p:sp>
      <p:sp>
        <p:nvSpPr>
          <p:cNvPr id="43" name="Google Shape;6080;p106"/>
          <p:cNvSpPr/>
          <p:nvPr/>
        </p:nvSpPr>
        <p:spPr>
          <a:xfrm>
            <a:off x="11842014" y="154104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4" name="Google Shape;6080;p106"/>
          <p:cNvSpPr/>
          <p:nvPr/>
        </p:nvSpPr>
        <p:spPr>
          <a:xfrm>
            <a:off x="11842014" y="1175917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cxnSp>
        <p:nvCxnSpPr>
          <p:cNvPr id="47" name="直接箭头连接符 46"/>
          <p:cNvCxnSpPr>
            <a:stCxn id="12" idx="3"/>
            <a:endCxn id="51" idx="1"/>
          </p:cNvCxnSpPr>
          <p:nvPr/>
        </p:nvCxnSpPr>
        <p:spPr>
          <a:xfrm flipV="1">
            <a:off x="10326130" y="2433320"/>
            <a:ext cx="1515745" cy="936625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5" idx="3"/>
            <a:endCxn id="60" idx="1"/>
          </p:cNvCxnSpPr>
          <p:nvPr/>
        </p:nvCxnSpPr>
        <p:spPr>
          <a:xfrm flipV="1">
            <a:off x="10317875" y="4357370"/>
            <a:ext cx="1526540" cy="22733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080;p106"/>
          <p:cNvSpPr/>
          <p:nvPr/>
        </p:nvSpPr>
        <p:spPr>
          <a:xfrm>
            <a:off x="11842014" y="19061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1" name="Google Shape;6080;p106"/>
          <p:cNvSpPr/>
          <p:nvPr/>
        </p:nvSpPr>
        <p:spPr>
          <a:xfrm>
            <a:off x="11842014" y="22712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2" name="Google Shape;6080;p106"/>
          <p:cNvSpPr/>
          <p:nvPr/>
        </p:nvSpPr>
        <p:spPr>
          <a:xfrm>
            <a:off x="11844554" y="615622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3" name="Google Shape;6080;p106"/>
          <p:cNvSpPr/>
          <p:nvPr/>
        </p:nvSpPr>
        <p:spPr>
          <a:xfrm>
            <a:off x="11844554" y="5791097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54" name="Google Shape;6080;p106"/>
          <p:cNvSpPr/>
          <p:nvPr/>
        </p:nvSpPr>
        <p:spPr>
          <a:xfrm>
            <a:off x="11844554" y="652134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5" name="Google Shape;6080;p106"/>
          <p:cNvSpPr/>
          <p:nvPr/>
        </p:nvSpPr>
        <p:spPr>
          <a:xfrm>
            <a:off x="11844554" y="688647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6" name="Google Shape;6080;p106"/>
          <p:cNvSpPr/>
          <p:nvPr/>
        </p:nvSpPr>
        <p:spPr>
          <a:xfrm>
            <a:off x="11842014" y="30999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7" name="Google Shape;6080;p106"/>
          <p:cNvSpPr/>
          <p:nvPr/>
        </p:nvSpPr>
        <p:spPr>
          <a:xfrm>
            <a:off x="11842014" y="2734842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58" name="Google Shape;6080;p106"/>
          <p:cNvSpPr/>
          <p:nvPr/>
        </p:nvSpPr>
        <p:spPr>
          <a:xfrm>
            <a:off x="11842014" y="34650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9" name="Google Shape;6080;p106"/>
          <p:cNvSpPr/>
          <p:nvPr/>
        </p:nvSpPr>
        <p:spPr>
          <a:xfrm>
            <a:off x="11842014" y="383021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0" name="Google Shape;6080;p106"/>
          <p:cNvSpPr/>
          <p:nvPr/>
        </p:nvSpPr>
        <p:spPr>
          <a:xfrm>
            <a:off x="11844554" y="419534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1" name="Google Shape;6080;p106"/>
          <p:cNvSpPr/>
          <p:nvPr/>
        </p:nvSpPr>
        <p:spPr>
          <a:xfrm>
            <a:off x="11844554" y="45604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2" name="Google Shape;6080;p106"/>
          <p:cNvSpPr/>
          <p:nvPr/>
        </p:nvSpPr>
        <p:spPr>
          <a:xfrm>
            <a:off x="11844554" y="49255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3" name="Google Shape;6080;p106"/>
          <p:cNvSpPr/>
          <p:nvPr/>
        </p:nvSpPr>
        <p:spPr>
          <a:xfrm>
            <a:off x="11842014" y="529071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cxnSp>
        <p:nvCxnSpPr>
          <p:cNvPr id="64" name="直接箭头连接符 63"/>
          <p:cNvCxnSpPr>
            <a:stCxn id="13" idx="3"/>
            <a:endCxn id="52" idx="1"/>
          </p:cNvCxnSpPr>
          <p:nvPr/>
        </p:nvCxnSpPr>
        <p:spPr>
          <a:xfrm>
            <a:off x="10332480" y="5791200"/>
            <a:ext cx="1511935" cy="52705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6080;p106"/>
          <p:cNvSpPr/>
          <p:nvPr/>
        </p:nvSpPr>
        <p:spPr>
          <a:xfrm>
            <a:off x="8891804" y="127053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72" name="Google Shape;6080;p106"/>
          <p:cNvSpPr/>
          <p:nvPr/>
        </p:nvSpPr>
        <p:spPr>
          <a:xfrm>
            <a:off x="8894979" y="19252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73" name="Google Shape;6080;p106"/>
          <p:cNvSpPr/>
          <p:nvPr/>
        </p:nvSpPr>
        <p:spPr>
          <a:xfrm>
            <a:off x="8886724" y="25856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95614" y="636767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77" name="Google Shape;6080;p106"/>
          <p:cNvSpPr/>
          <p:nvPr/>
        </p:nvSpPr>
        <p:spPr>
          <a:xfrm>
            <a:off x="8912759" y="700585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1024*7*7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1" name="圆角矩形 30"/>
          <p:cNvSpPr/>
          <p:nvPr/>
        </p:nvSpPr>
        <p:spPr>
          <a:xfrm>
            <a:off x="4515485" y="1842770"/>
            <a:ext cx="5892165" cy="60686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762500" y="5012055"/>
            <a:ext cx="5419725" cy="2643505"/>
          </a:xfrm>
          <a:prstGeom prst="roundRect">
            <a:avLst/>
          </a:prstGeom>
          <a:solidFill>
            <a:srgbClr val="E7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3" name="流程图: 可选过程 2"/>
          <p:cNvSpPr/>
          <p:nvPr/>
        </p:nvSpPr>
        <p:spPr>
          <a:xfrm>
            <a:off x="263944" y="5535474"/>
            <a:ext cx="1969055" cy="1592609"/>
          </a:xfrm>
          <a:prstGeom prst="flowChartAlternateProcess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2" name="流程图: 可选过程 1"/>
          <p:cNvSpPr/>
          <p:nvPr/>
        </p:nvSpPr>
        <p:spPr>
          <a:xfrm>
            <a:off x="208808" y="2521369"/>
            <a:ext cx="1969055" cy="1592609"/>
          </a:xfrm>
          <a:prstGeom prst="flowChartAlternateProcess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" name="流程图: 可选过程 7"/>
          <p:cNvSpPr/>
          <p:nvPr/>
        </p:nvSpPr>
        <p:spPr>
          <a:xfrm>
            <a:off x="2493118" y="2004729"/>
            <a:ext cx="1789071" cy="261864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" name="流程图: 可选过程 8"/>
          <p:cNvSpPr/>
          <p:nvPr/>
        </p:nvSpPr>
        <p:spPr>
          <a:xfrm>
            <a:off x="2493118" y="5011864"/>
            <a:ext cx="1789071" cy="261864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0" name="文本框 9"/>
          <p:cNvSpPr txBox="1"/>
          <p:nvPr/>
        </p:nvSpPr>
        <p:spPr>
          <a:xfrm>
            <a:off x="2178050" y="1967865"/>
            <a:ext cx="2519045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Data </a:t>
            </a:r>
            <a:endParaRPr lang="en-US" altLang="zh-CN" sz="1795" b="1"/>
          </a:p>
          <a:p>
            <a:pPr algn="ctr"/>
            <a:r>
              <a:rPr lang="en-US" altLang="zh-CN" sz="1795" b="1"/>
              <a:t>Augmentation</a:t>
            </a:r>
            <a:endParaRPr lang="en-US" altLang="zh-CN" sz="1795" b="1"/>
          </a:p>
        </p:txBody>
      </p:sp>
      <p:sp>
        <p:nvSpPr>
          <p:cNvPr id="11" name="文本框 10"/>
          <p:cNvSpPr txBox="1"/>
          <p:nvPr/>
        </p:nvSpPr>
        <p:spPr>
          <a:xfrm>
            <a:off x="2303145" y="5097780"/>
            <a:ext cx="2165985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ms-testing</a:t>
            </a:r>
            <a:endParaRPr lang="en-US" altLang="zh-CN" sz="1795" b="1"/>
          </a:p>
        </p:txBody>
      </p:sp>
      <p:sp>
        <p:nvSpPr>
          <p:cNvPr id="15" name="流程图: 可选过程 14"/>
          <p:cNvSpPr/>
          <p:nvPr/>
        </p:nvSpPr>
        <p:spPr>
          <a:xfrm>
            <a:off x="2734574" y="5583639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Scale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2735209" y="6172440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Horizental filp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736478" y="6759971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2736478" y="2669531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2736478" y="3238003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MixUP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2736478" y="3791265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Copy Paste</a:t>
            </a:r>
            <a:endParaRPr lang="en-US" altLang="zh-CN" sz="1595">
              <a:solidFill>
                <a:schemeClr val="tx1"/>
              </a:solidFill>
            </a:endParaRPr>
          </a:p>
        </p:txBody>
      </p:sp>
      <p:pic>
        <p:nvPicPr>
          <p:cNvPr id="6" name="图片 5" descr="C:\Users\17246\Desktop\5645DD9636B84C651FBA7ED2D89A8B5B.png5645DD9636B84C651FBA7ED2D89A8B5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3438" y="5855382"/>
            <a:ext cx="1630000" cy="932877"/>
          </a:xfrm>
          <a:prstGeom prst="rect">
            <a:avLst/>
          </a:prstGeom>
        </p:spPr>
      </p:pic>
      <p:pic>
        <p:nvPicPr>
          <p:cNvPr id="7" name="图片 6" descr="C:\Users\17246\Desktop\18048A7529E69158A05B82612C15C0ED.png18048A7529E69158A05B82612C15C0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8581" y="2836524"/>
            <a:ext cx="1664856" cy="95505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933063" y="2512343"/>
            <a:ext cx="2349937" cy="1893639"/>
          </a:xfrm>
          <a:prstGeom prst="roundRect">
            <a:avLst/>
          </a:prstGeom>
          <a:solidFill>
            <a:srgbClr val="2F9765">
              <a:alpha val="22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5" name="圆角矩形 4"/>
          <p:cNvSpPr/>
          <p:nvPr/>
        </p:nvSpPr>
        <p:spPr>
          <a:xfrm>
            <a:off x="11009630" y="5872480"/>
            <a:ext cx="2350135" cy="137223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3" name="圆角矩形 12"/>
          <p:cNvSpPr/>
          <p:nvPr/>
        </p:nvSpPr>
        <p:spPr>
          <a:xfrm>
            <a:off x="13937976" y="5702353"/>
            <a:ext cx="2349937" cy="1893639"/>
          </a:xfrm>
          <a:prstGeom prst="roundRect">
            <a:avLst/>
          </a:prstGeom>
          <a:solidFill>
            <a:srgbClr val="9CE0DF">
              <a:alpha val="54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7" name="流程图: 可选过程 16"/>
          <p:cNvSpPr/>
          <p:nvPr/>
        </p:nvSpPr>
        <p:spPr>
          <a:xfrm>
            <a:off x="14307780" y="3618867"/>
            <a:ext cx="1600214" cy="484817"/>
          </a:xfrm>
          <a:prstGeom prst="flowChartAlternateProcess">
            <a:avLst/>
          </a:prstGeom>
          <a:solidFill>
            <a:srgbClr val="C09BE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58215" y="2512343"/>
            <a:ext cx="1899343" cy="77507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Ground Truth</a:t>
            </a:r>
            <a:endParaRPr lang="en-US" altLang="zh-CN" sz="1795" b="1"/>
          </a:p>
        </p:txBody>
      </p:sp>
      <p:sp>
        <p:nvSpPr>
          <p:cNvPr id="24" name="流程图: 可选过程 23"/>
          <p:cNvSpPr/>
          <p:nvPr/>
        </p:nvSpPr>
        <p:spPr>
          <a:xfrm>
            <a:off x="14308413" y="2997160"/>
            <a:ext cx="1600214" cy="484817"/>
          </a:xfrm>
          <a:prstGeom prst="flowChartAlternateProcess">
            <a:avLst/>
          </a:prstGeom>
          <a:solidFill>
            <a:srgbClr val="C7A3E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09140" y="6000147"/>
            <a:ext cx="2349937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Model Ensemble</a:t>
            </a:r>
            <a:endParaRPr lang="en-US" altLang="zh-CN" sz="1795" b="1"/>
          </a:p>
        </p:txBody>
      </p:sp>
      <p:sp>
        <p:nvSpPr>
          <p:cNvPr id="26" name="流程图: 可选过程 25"/>
          <p:cNvSpPr/>
          <p:nvPr/>
        </p:nvSpPr>
        <p:spPr>
          <a:xfrm>
            <a:off x="11384284" y="6536451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NMS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163128" y="5781572"/>
            <a:ext cx="1899343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Prediction</a:t>
            </a:r>
            <a:endParaRPr lang="en-US" altLang="zh-CN" sz="1795" b="1"/>
          </a:p>
        </p:txBody>
      </p:sp>
      <p:sp>
        <p:nvSpPr>
          <p:cNvPr id="37" name="流程图: 可选过程 36"/>
          <p:cNvSpPr/>
          <p:nvPr/>
        </p:nvSpPr>
        <p:spPr>
          <a:xfrm>
            <a:off x="14313327" y="6218858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14313327" y="6864013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10205281" y="3090020"/>
            <a:ext cx="3733165" cy="1460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10193861" y="6536971"/>
            <a:ext cx="815975" cy="381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3342565" y="6564861"/>
            <a:ext cx="622300" cy="762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281869" y="3315358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281870" y="6261295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2032700" y="3416086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2035235" y="6423220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4762500" y="2146300"/>
            <a:ext cx="5419725" cy="26435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5" name="Google Shape;6362;p110"/>
          <p:cNvSpPr/>
          <p:nvPr/>
        </p:nvSpPr>
        <p:spPr>
          <a:xfrm>
            <a:off x="5220970" y="2146300"/>
            <a:ext cx="1570355" cy="2259965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10182421" y="3841860"/>
            <a:ext cx="3756025" cy="2095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730230" y="3287395"/>
            <a:ext cx="2612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/>
              <a:t>Training</a:t>
            </a:r>
            <a:endParaRPr lang="en-US" altLang="zh-CN" sz="2000"/>
          </a:p>
        </p:txBody>
      </p:sp>
      <p:sp>
        <p:nvSpPr>
          <p:cNvPr id="34" name="Google Shape;6362;p110"/>
          <p:cNvSpPr/>
          <p:nvPr/>
        </p:nvSpPr>
        <p:spPr>
          <a:xfrm>
            <a:off x="7075170" y="2734945"/>
            <a:ext cx="7562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5" name="Google Shape;6362;p110"/>
          <p:cNvSpPr/>
          <p:nvPr/>
        </p:nvSpPr>
        <p:spPr>
          <a:xfrm>
            <a:off x="5187315" y="5012055"/>
            <a:ext cx="1604645" cy="2251075"/>
          </a:xfrm>
          <a:prstGeom prst="cube">
            <a:avLst>
              <a:gd name="adj" fmla="val 56788"/>
            </a:avLst>
          </a:prstGeom>
          <a:solidFill>
            <a:srgbClr val="83ADE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42" name="文本框 41"/>
          <p:cNvSpPr txBox="1"/>
          <p:nvPr/>
        </p:nvSpPr>
        <p:spPr>
          <a:xfrm>
            <a:off x="4693285" y="4406265"/>
            <a:ext cx="2301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EfficientNet</a:t>
            </a:r>
            <a:endParaRPr lang="en-US" altLang="zh-CN" sz="2000" b="1"/>
          </a:p>
        </p:txBody>
      </p:sp>
      <p:sp>
        <p:nvSpPr>
          <p:cNvPr id="56" name="文本框 55"/>
          <p:cNvSpPr txBox="1"/>
          <p:nvPr/>
        </p:nvSpPr>
        <p:spPr>
          <a:xfrm>
            <a:off x="4693285" y="7263130"/>
            <a:ext cx="2301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CSPDark-Net53</a:t>
            </a:r>
            <a:endParaRPr lang="en-US" altLang="zh-CN" sz="2000" b="1"/>
          </a:p>
        </p:txBody>
      </p:sp>
      <p:sp>
        <p:nvSpPr>
          <p:cNvPr id="57" name="文本框 56"/>
          <p:cNvSpPr txBox="1"/>
          <p:nvPr/>
        </p:nvSpPr>
        <p:spPr>
          <a:xfrm>
            <a:off x="6791960" y="4406265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PANet</a:t>
            </a:r>
            <a:endParaRPr lang="zh-CN" altLang="en-US" b="1"/>
          </a:p>
        </p:txBody>
      </p:sp>
      <p:sp>
        <p:nvSpPr>
          <p:cNvPr id="60" name="文本框 59"/>
          <p:cNvSpPr txBox="1"/>
          <p:nvPr/>
        </p:nvSpPr>
        <p:spPr>
          <a:xfrm>
            <a:off x="6791960" y="727837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PANet</a:t>
            </a:r>
            <a:endParaRPr lang="zh-CN" altLang="en-US" b="1"/>
          </a:p>
        </p:txBody>
      </p:sp>
      <p:sp>
        <p:nvSpPr>
          <p:cNvPr id="61" name="文本框 60"/>
          <p:cNvSpPr txBox="1"/>
          <p:nvPr/>
        </p:nvSpPr>
        <p:spPr>
          <a:xfrm>
            <a:off x="8486140" y="4421505"/>
            <a:ext cx="149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Output</a:t>
            </a:r>
            <a:endParaRPr lang="en-US" altLang="zh-CN" b="1"/>
          </a:p>
        </p:txBody>
      </p:sp>
      <p:sp>
        <p:nvSpPr>
          <p:cNvPr id="62" name="文本框 61"/>
          <p:cNvSpPr txBox="1"/>
          <p:nvPr/>
        </p:nvSpPr>
        <p:spPr>
          <a:xfrm>
            <a:off x="8582025" y="7262495"/>
            <a:ext cx="149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Output</a:t>
            </a:r>
            <a:endParaRPr lang="en-US" altLang="zh-CN" b="1"/>
          </a:p>
        </p:txBody>
      </p:sp>
      <p:sp>
        <p:nvSpPr>
          <p:cNvPr id="53" name="Google Shape;6362;p110"/>
          <p:cNvSpPr/>
          <p:nvPr/>
        </p:nvSpPr>
        <p:spPr>
          <a:xfrm>
            <a:off x="7639050" y="2734945"/>
            <a:ext cx="72326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7" name="Google Shape;6362;p110"/>
          <p:cNvSpPr/>
          <p:nvPr/>
        </p:nvSpPr>
        <p:spPr>
          <a:xfrm>
            <a:off x="7075170" y="5535295"/>
            <a:ext cx="7562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8" name="Google Shape;6362;p110"/>
          <p:cNvSpPr/>
          <p:nvPr/>
        </p:nvSpPr>
        <p:spPr>
          <a:xfrm>
            <a:off x="7606030" y="5535295"/>
            <a:ext cx="7562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2" name="Google Shape;3209;p50"/>
          <p:cNvSpPr/>
          <p:nvPr/>
        </p:nvSpPr>
        <p:spPr>
          <a:xfrm>
            <a:off x="8834755" y="5744845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48" name="Google Shape;3209;p50"/>
          <p:cNvSpPr/>
          <p:nvPr/>
        </p:nvSpPr>
        <p:spPr>
          <a:xfrm>
            <a:off x="8834755" y="6423025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54" name="Google Shape;3209;p50"/>
          <p:cNvSpPr/>
          <p:nvPr/>
        </p:nvSpPr>
        <p:spPr>
          <a:xfrm>
            <a:off x="8807450" y="2957830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55" name="Google Shape;3209;p50"/>
          <p:cNvSpPr/>
          <p:nvPr/>
        </p:nvSpPr>
        <p:spPr>
          <a:xfrm>
            <a:off x="8807450" y="3636010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8712383" y="150002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8715274" y="214429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BFCCE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43" name="Google Shape;6080;p106"/>
          <p:cNvSpPr/>
          <p:nvPr/>
        </p:nvSpPr>
        <p:spPr>
          <a:xfrm>
            <a:off x="11842014" y="154104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4" name="Google Shape;6080;p106"/>
          <p:cNvSpPr/>
          <p:nvPr/>
        </p:nvSpPr>
        <p:spPr>
          <a:xfrm>
            <a:off x="11842014" y="1175917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cxnSp>
        <p:nvCxnSpPr>
          <p:cNvPr id="47" name="直接箭头连接符 46"/>
          <p:cNvCxnSpPr>
            <a:stCxn id="12" idx="3"/>
            <a:endCxn id="51" idx="1"/>
          </p:cNvCxnSpPr>
          <p:nvPr/>
        </p:nvCxnSpPr>
        <p:spPr>
          <a:xfrm flipV="1">
            <a:off x="10326130" y="2433320"/>
            <a:ext cx="1515745" cy="936625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5" idx="3"/>
            <a:endCxn id="60" idx="1"/>
          </p:cNvCxnSpPr>
          <p:nvPr/>
        </p:nvCxnSpPr>
        <p:spPr>
          <a:xfrm flipV="1">
            <a:off x="10317875" y="4357370"/>
            <a:ext cx="1526540" cy="22733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080;p106"/>
          <p:cNvSpPr/>
          <p:nvPr/>
        </p:nvSpPr>
        <p:spPr>
          <a:xfrm>
            <a:off x="11842014" y="19061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1" name="Google Shape;6080;p106"/>
          <p:cNvSpPr/>
          <p:nvPr/>
        </p:nvSpPr>
        <p:spPr>
          <a:xfrm>
            <a:off x="11842014" y="22712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2" name="Google Shape;6080;p106"/>
          <p:cNvSpPr/>
          <p:nvPr/>
        </p:nvSpPr>
        <p:spPr>
          <a:xfrm>
            <a:off x="11844554" y="615622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3" name="Google Shape;6080;p106"/>
          <p:cNvSpPr/>
          <p:nvPr/>
        </p:nvSpPr>
        <p:spPr>
          <a:xfrm>
            <a:off x="11844554" y="5791097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54" name="Google Shape;6080;p106"/>
          <p:cNvSpPr/>
          <p:nvPr/>
        </p:nvSpPr>
        <p:spPr>
          <a:xfrm>
            <a:off x="11844554" y="652134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5" name="Google Shape;6080;p106"/>
          <p:cNvSpPr/>
          <p:nvPr/>
        </p:nvSpPr>
        <p:spPr>
          <a:xfrm>
            <a:off x="11844554" y="688647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6" name="Google Shape;6080;p106"/>
          <p:cNvSpPr/>
          <p:nvPr/>
        </p:nvSpPr>
        <p:spPr>
          <a:xfrm>
            <a:off x="11842014" y="30999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7" name="Google Shape;6080;p106"/>
          <p:cNvSpPr/>
          <p:nvPr/>
        </p:nvSpPr>
        <p:spPr>
          <a:xfrm>
            <a:off x="11842014" y="2734842"/>
            <a:ext cx="1440000" cy="324000"/>
          </a:xfrm>
          <a:prstGeom prst="rect">
            <a:avLst/>
          </a:prstGeom>
          <a:solidFill>
            <a:srgbClr val="DCEFEA"/>
          </a:solidFill>
          <a:ln w="12700" cap="flat" cmpd="sng">
            <a:solidFill>
              <a:srgbClr val="A2D5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58" name="Google Shape;6080;p106"/>
          <p:cNvSpPr/>
          <p:nvPr/>
        </p:nvSpPr>
        <p:spPr>
          <a:xfrm>
            <a:off x="11842014" y="34650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9" name="Google Shape;6080;p106"/>
          <p:cNvSpPr/>
          <p:nvPr/>
        </p:nvSpPr>
        <p:spPr>
          <a:xfrm>
            <a:off x="11842014" y="383021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0" name="Google Shape;6080;p106"/>
          <p:cNvSpPr/>
          <p:nvPr/>
        </p:nvSpPr>
        <p:spPr>
          <a:xfrm>
            <a:off x="11844554" y="419534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1" name="Google Shape;6080;p106"/>
          <p:cNvSpPr/>
          <p:nvPr/>
        </p:nvSpPr>
        <p:spPr>
          <a:xfrm>
            <a:off x="11844554" y="456046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2" name="Google Shape;6080;p106"/>
          <p:cNvSpPr/>
          <p:nvPr/>
        </p:nvSpPr>
        <p:spPr>
          <a:xfrm>
            <a:off x="11844554" y="4925592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63" name="Google Shape;6080;p106"/>
          <p:cNvSpPr/>
          <p:nvPr/>
        </p:nvSpPr>
        <p:spPr>
          <a:xfrm>
            <a:off x="11842014" y="5290717"/>
            <a:ext cx="1440000" cy="324000"/>
          </a:xfrm>
          <a:prstGeom prst="rect">
            <a:avLst/>
          </a:prstGeom>
          <a:solidFill>
            <a:srgbClr val="E4FFF9"/>
          </a:solidFill>
          <a:ln w="12700" cap="flat" cmpd="sng">
            <a:solidFill>
              <a:srgbClr val="83D1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cxnSp>
        <p:nvCxnSpPr>
          <p:cNvPr id="64" name="直接箭头连接符 63"/>
          <p:cNvCxnSpPr>
            <a:stCxn id="13" idx="3"/>
            <a:endCxn id="52" idx="1"/>
          </p:cNvCxnSpPr>
          <p:nvPr/>
        </p:nvCxnSpPr>
        <p:spPr>
          <a:xfrm>
            <a:off x="10332480" y="5791200"/>
            <a:ext cx="1511935" cy="52705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6080;p106"/>
          <p:cNvSpPr/>
          <p:nvPr/>
        </p:nvSpPr>
        <p:spPr>
          <a:xfrm>
            <a:off x="8891804" y="127053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72" name="Google Shape;6080;p106"/>
          <p:cNvSpPr/>
          <p:nvPr/>
        </p:nvSpPr>
        <p:spPr>
          <a:xfrm>
            <a:off x="8894979" y="19252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73" name="Google Shape;6080;p106"/>
          <p:cNvSpPr/>
          <p:nvPr/>
        </p:nvSpPr>
        <p:spPr>
          <a:xfrm>
            <a:off x="8886724" y="258561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7783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43" name="Google Shape;6080;p106"/>
          <p:cNvSpPr/>
          <p:nvPr/>
        </p:nvSpPr>
        <p:spPr>
          <a:xfrm>
            <a:off x="11842014" y="154104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4" name="Google Shape;6080;p106"/>
          <p:cNvSpPr/>
          <p:nvPr/>
        </p:nvSpPr>
        <p:spPr>
          <a:xfrm>
            <a:off x="11842014" y="117591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cxnSp>
        <p:nvCxnSpPr>
          <p:cNvPr id="47" name="直接箭头连接符 46"/>
          <p:cNvCxnSpPr>
            <a:stCxn id="12" idx="3"/>
            <a:endCxn id="51" idx="1"/>
          </p:cNvCxnSpPr>
          <p:nvPr/>
        </p:nvCxnSpPr>
        <p:spPr>
          <a:xfrm flipV="1">
            <a:off x="10326130" y="2433320"/>
            <a:ext cx="1515745" cy="936625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4" idx="1"/>
          </p:cNvCxnSpPr>
          <p:nvPr/>
        </p:nvCxnSpPr>
        <p:spPr>
          <a:xfrm flipV="1">
            <a:off x="10315335" y="4362450"/>
            <a:ext cx="1526540" cy="2794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080;p106"/>
          <p:cNvSpPr/>
          <p:nvPr/>
        </p:nvSpPr>
        <p:spPr>
          <a:xfrm>
            <a:off x="11842014" y="190616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1" name="Google Shape;6080;p106"/>
          <p:cNvSpPr/>
          <p:nvPr/>
        </p:nvSpPr>
        <p:spPr>
          <a:xfrm>
            <a:off x="11842014" y="227129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cxnSp>
        <p:nvCxnSpPr>
          <p:cNvPr id="64" name="直接箭头连接符 63"/>
          <p:cNvCxnSpPr>
            <a:stCxn id="13" idx="3"/>
            <a:endCxn id="52" idx="1"/>
          </p:cNvCxnSpPr>
          <p:nvPr/>
        </p:nvCxnSpPr>
        <p:spPr>
          <a:xfrm>
            <a:off x="10332480" y="5791200"/>
            <a:ext cx="1511935" cy="52705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7783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3" name="Google Shape;6080;p106"/>
          <p:cNvSpPr/>
          <p:nvPr/>
        </p:nvSpPr>
        <p:spPr>
          <a:xfrm>
            <a:off x="11842014" y="612955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" name="Google Shape;6080;p106"/>
          <p:cNvSpPr/>
          <p:nvPr/>
        </p:nvSpPr>
        <p:spPr>
          <a:xfrm>
            <a:off x="11842014" y="576442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6" name="Google Shape;6080;p106"/>
          <p:cNvSpPr/>
          <p:nvPr/>
        </p:nvSpPr>
        <p:spPr>
          <a:xfrm>
            <a:off x="11842014" y="649467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7" name="Google Shape;6080;p106"/>
          <p:cNvSpPr/>
          <p:nvPr/>
        </p:nvSpPr>
        <p:spPr>
          <a:xfrm>
            <a:off x="11842014" y="685980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0" name="Google Shape;6080;p106"/>
          <p:cNvSpPr/>
          <p:nvPr/>
        </p:nvSpPr>
        <p:spPr>
          <a:xfrm>
            <a:off x="11842014" y="31050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1" name="Google Shape;6080;p106"/>
          <p:cNvSpPr/>
          <p:nvPr/>
        </p:nvSpPr>
        <p:spPr>
          <a:xfrm>
            <a:off x="11842014" y="2739922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22" name="Google Shape;6080;p106"/>
          <p:cNvSpPr/>
          <p:nvPr/>
        </p:nvSpPr>
        <p:spPr>
          <a:xfrm>
            <a:off x="11842014" y="34701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3" name="Google Shape;6080;p106"/>
          <p:cNvSpPr/>
          <p:nvPr/>
        </p:nvSpPr>
        <p:spPr>
          <a:xfrm>
            <a:off x="11842014" y="38352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4" name="Google Shape;6080;p106"/>
          <p:cNvSpPr/>
          <p:nvPr/>
        </p:nvSpPr>
        <p:spPr>
          <a:xfrm>
            <a:off x="11842014" y="420042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11842014" y="45655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6" name="Google Shape;6080;p106"/>
          <p:cNvSpPr/>
          <p:nvPr/>
        </p:nvSpPr>
        <p:spPr>
          <a:xfrm>
            <a:off x="11842014" y="49306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7" name="Google Shape;6080;p106"/>
          <p:cNvSpPr/>
          <p:nvPr/>
        </p:nvSpPr>
        <p:spPr>
          <a:xfrm>
            <a:off x="11842014" y="52957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11" name="Google Shape;6080;p106"/>
          <p:cNvSpPr/>
          <p:nvPr/>
        </p:nvSpPr>
        <p:spPr>
          <a:xfrm>
            <a:off x="8878469" y="26726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14" name="Google Shape;6082;p106"/>
          <p:cNvSpPr/>
          <p:nvPr/>
        </p:nvSpPr>
        <p:spPr>
          <a:xfrm>
            <a:off x="8673648" y="159400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15" name="Google Shape;6080;p106"/>
          <p:cNvSpPr/>
          <p:nvPr/>
        </p:nvSpPr>
        <p:spPr>
          <a:xfrm>
            <a:off x="8676539" y="223827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16" name="Google Shape;6080;p106"/>
          <p:cNvSpPr/>
          <p:nvPr/>
        </p:nvSpPr>
        <p:spPr>
          <a:xfrm>
            <a:off x="8853069" y="138356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17" name="Google Shape;6080;p106"/>
          <p:cNvSpPr/>
          <p:nvPr/>
        </p:nvSpPr>
        <p:spPr>
          <a:xfrm>
            <a:off x="8856244" y="201919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18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7DCDF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7783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11" name="Google Shape;6080;p106"/>
          <p:cNvSpPr/>
          <p:nvPr/>
        </p:nvSpPr>
        <p:spPr>
          <a:xfrm>
            <a:off x="8878469" y="26726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14" name="Google Shape;6082;p106"/>
          <p:cNvSpPr/>
          <p:nvPr/>
        </p:nvSpPr>
        <p:spPr>
          <a:xfrm>
            <a:off x="8673648" y="159400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15" name="Google Shape;6080;p106"/>
          <p:cNvSpPr/>
          <p:nvPr/>
        </p:nvSpPr>
        <p:spPr>
          <a:xfrm>
            <a:off x="8676539" y="223827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16" name="Google Shape;6080;p106"/>
          <p:cNvSpPr/>
          <p:nvPr/>
        </p:nvSpPr>
        <p:spPr>
          <a:xfrm>
            <a:off x="8853069" y="138356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17" name="Google Shape;6080;p106"/>
          <p:cNvSpPr/>
          <p:nvPr/>
        </p:nvSpPr>
        <p:spPr>
          <a:xfrm>
            <a:off x="8856244" y="201919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18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7DCDF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6082" name="Google Shape;6082;p106"/>
          <p:cNvSpPr/>
          <p:nvPr/>
        </p:nvSpPr>
        <p:spPr>
          <a:xfrm>
            <a:off x="6961688" y="159908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6964579" y="224335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2" name="Google Shape;6080;p106"/>
          <p:cNvSpPr/>
          <p:nvPr/>
        </p:nvSpPr>
        <p:spPr>
          <a:xfrm>
            <a:off x="6986270" y="390588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8" name="Google Shape;6080;p106"/>
          <p:cNvSpPr/>
          <p:nvPr/>
        </p:nvSpPr>
        <p:spPr>
          <a:xfrm>
            <a:off x="6994525" y="288861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7000875" y="5309870"/>
            <a:ext cx="1620000" cy="972000"/>
          </a:xfrm>
          <a:prstGeom prst="rect">
            <a:avLst/>
          </a:prstGeom>
          <a:solidFill>
            <a:srgbClr val="7DCDF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72" name="Google Shape;6080;p106"/>
          <p:cNvSpPr/>
          <p:nvPr/>
        </p:nvSpPr>
        <p:spPr>
          <a:xfrm>
            <a:off x="7144284" y="202427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73" name="Google Shape;6080;p106"/>
          <p:cNvSpPr/>
          <p:nvPr/>
        </p:nvSpPr>
        <p:spPr>
          <a:xfrm>
            <a:off x="7166509" y="26776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9" name="Google Shape;6080;p106"/>
          <p:cNvSpPr/>
          <p:nvPr/>
        </p:nvSpPr>
        <p:spPr>
          <a:xfrm>
            <a:off x="7180479" y="378767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10" name="Google Shape;6080;p106"/>
          <p:cNvSpPr/>
          <p:nvPr/>
        </p:nvSpPr>
        <p:spPr>
          <a:xfrm>
            <a:off x="7165874" y="51160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19" name="Google Shape;6080;p106"/>
          <p:cNvSpPr/>
          <p:nvPr/>
        </p:nvSpPr>
        <p:spPr>
          <a:xfrm>
            <a:off x="7165874" y="628576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28" name="Google Shape;6080;p106"/>
          <p:cNvSpPr/>
          <p:nvPr/>
        </p:nvSpPr>
        <p:spPr>
          <a:xfrm>
            <a:off x="6877050" y="7057390"/>
            <a:ext cx="1620000" cy="432000"/>
          </a:xfrm>
          <a:prstGeom prst="rect">
            <a:avLst/>
          </a:prstGeom>
          <a:solidFill>
            <a:srgbClr val="B0C5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FC</a:t>
            </a:r>
            <a:endParaRPr lang="en-US" sz="1200"/>
          </a:p>
        </p:txBody>
      </p:sp>
      <p:sp>
        <p:nvSpPr>
          <p:cNvPr id="29" name="Google Shape;6080;p106"/>
          <p:cNvSpPr/>
          <p:nvPr/>
        </p:nvSpPr>
        <p:spPr>
          <a:xfrm>
            <a:off x="6876314" y="6400697"/>
            <a:ext cx="1620000" cy="432000"/>
          </a:xfrm>
          <a:prstGeom prst="rect">
            <a:avLst/>
          </a:prstGeom>
          <a:solidFill>
            <a:srgbClr val="FDC6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Conv5</a:t>
            </a:r>
            <a:endParaRPr lang="en-US" sz="1200"/>
          </a:p>
        </p:txBody>
      </p:sp>
      <p:sp>
        <p:nvSpPr>
          <p:cNvPr id="77" name="Google Shape;6080;p106"/>
          <p:cNvSpPr/>
          <p:nvPr/>
        </p:nvSpPr>
        <p:spPr>
          <a:xfrm>
            <a:off x="7056654" y="683694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1024*7*7</a:t>
            </a:r>
            <a:endParaRPr lang="en-US" sz="1000"/>
          </a:p>
        </p:txBody>
      </p:sp>
      <p:sp>
        <p:nvSpPr>
          <p:cNvPr id="30" name="Google Shape;6080;p106"/>
          <p:cNvSpPr/>
          <p:nvPr/>
        </p:nvSpPr>
        <p:spPr>
          <a:xfrm>
            <a:off x="7141109" y="138864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8673648" y="159400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8676539" y="223827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7DCDF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72" name="Google Shape;6080;p106"/>
          <p:cNvSpPr/>
          <p:nvPr/>
        </p:nvSpPr>
        <p:spPr>
          <a:xfrm>
            <a:off x="8856244" y="201919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73" name="Google Shape;6080;p106"/>
          <p:cNvSpPr/>
          <p:nvPr/>
        </p:nvSpPr>
        <p:spPr>
          <a:xfrm>
            <a:off x="8878469" y="26726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7783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16" name="Google Shape;6080;p106"/>
          <p:cNvSpPr/>
          <p:nvPr/>
        </p:nvSpPr>
        <p:spPr>
          <a:xfrm>
            <a:off x="8716010" y="7134225"/>
            <a:ext cx="1620000" cy="432000"/>
          </a:xfrm>
          <a:prstGeom prst="rect">
            <a:avLst/>
          </a:prstGeom>
          <a:solidFill>
            <a:srgbClr val="B0C5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FC</a:t>
            </a:r>
            <a:endParaRPr lang="en-US" sz="1200"/>
          </a:p>
        </p:txBody>
      </p:sp>
      <p:sp>
        <p:nvSpPr>
          <p:cNvPr id="18" name="Google Shape;6080;p106"/>
          <p:cNvSpPr/>
          <p:nvPr/>
        </p:nvSpPr>
        <p:spPr>
          <a:xfrm>
            <a:off x="8715909" y="6489597"/>
            <a:ext cx="1620000" cy="432000"/>
          </a:xfrm>
          <a:prstGeom prst="rect">
            <a:avLst/>
          </a:prstGeom>
          <a:solidFill>
            <a:srgbClr val="FDC6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Conv5</a:t>
            </a:r>
            <a:endParaRPr lang="en-US" sz="1200"/>
          </a:p>
        </p:txBody>
      </p:sp>
      <p:sp>
        <p:nvSpPr>
          <p:cNvPr id="77" name="Google Shape;6080;p106"/>
          <p:cNvSpPr/>
          <p:nvPr/>
        </p:nvSpPr>
        <p:spPr>
          <a:xfrm>
            <a:off x="8896249" y="69194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1024*7*7</a:t>
            </a:r>
            <a:endParaRPr lang="en-US" sz="1000"/>
          </a:p>
        </p:txBody>
      </p:sp>
      <p:sp>
        <p:nvSpPr>
          <p:cNvPr id="2" name="Google Shape;6080;p106"/>
          <p:cNvSpPr/>
          <p:nvPr/>
        </p:nvSpPr>
        <p:spPr>
          <a:xfrm>
            <a:off x="8853069" y="138356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8" name="Google Shape;6080;p106"/>
          <p:cNvSpPr/>
          <p:nvPr/>
        </p:nvSpPr>
        <p:spPr>
          <a:xfrm>
            <a:off x="1062228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9" name="Google Shape;6080;p106"/>
          <p:cNvSpPr/>
          <p:nvPr/>
        </p:nvSpPr>
        <p:spPr>
          <a:xfrm>
            <a:off x="1063053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0" name="Google Shape;6080;p106"/>
          <p:cNvSpPr/>
          <p:nvPr/>
        </p:nvSpPr>
        <p:spPr>
          <a:xfrm>
            <a:off x="1081648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11" name="Google Shape;6080;p106"/>
          <p:cNvSpPr/>
          <p:nvPr/>
        </p:nvSpPr>
        <p:spPr>
          <a:xfrm>
            <a:off x="1080188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14" name="Google Shape;6080;p106"/>
          <p:cNvSpPr/>
          <p:nvPr/>
        </p:nvSpPr>
        <p:spPr>
          <a:xfrm>
            <a:off x="1080188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15" name="Google Shape;6080;p106"/>
          <p:cNvSpPr/>
          <p:nvPr/>
        </p:nvSpPr>
        <p:spPr>
          <a:xfrm>
            <a:off x="10802519" y="26726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17" name="Google Shape;6082;p106"/>
          <p:cNvSpPr/>
          <p:nvPr/>
        </p:nvSpPr>
        <p:spPr>
          <a:xfrm>
            <a:off x="10597698" y="159400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19" name="Google Shape;6080;p106"/>
          <p:cNvSpPr/>
          <p:nvPr/>
        </p:nvSpPr>
        <p:spPr>
          <a:xfrm>
            <a:off x="10600589" y="223827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28" name="Google Shape;6080;p106"/>
          <p:cNvSpPr/>
          <p:nvPr/>
        </p:nvSpPr>
        <p:spPr>
          <a:xfrm>
            <a:off x="10777119" y="138356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29" name="Google Shape;6080;p106"/>
          <p:cNvSpPr/>
          <p:nvPr/>
        </p:nvSpPr>
        <p:spPr>
          <a:xfrm>
            <a:off x="10780294" y="201919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30" name="Google Shape;6080;p106"/>
          <p:cNvSpPr/>
          <p:nvPr/>
        </p:nvSpPr>
        <p:spPr>
          <a:xfrm>
            <a:off x="10636885" y="5304790"/>
            <a:ext cx="1620000" cy="972000"/>
          </a:xfrm>
          <a:prstGeom prst="rect">
            <a:avLst/>
          </a:prstGeom>
          <a:solidFill>
            <a:srgbClr val="7DCDF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8673648" y="1594002"/>
            <a:ext cx="1620000" cy="432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8676539" y="223827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7DCDF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43" name="Google Shape;6080;p106"/>
          <p:cNvSpPr/>
          <p:nvPr/>
        </p:nvSpPr>
        <p:spPr>
          <a:xfrm>
            <a:off x="11842014" y="154104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4" name="Google Shape;6080;p106"/>
          <p:cNvSpPr/>
          <p:nvPr/>
        </p:nvSpPr>
        <p:spPr>
          <a:xfrm>
            <a:off x="11842014" y="117591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cxnSp>
        <p:nvCxnSpPr>
          <p:cNvPr id="47" name="直接箭头连接符 46"/>
          <p:cNvCxnSpPr>
            <a:stCxn id="12" idx="3"/>
            <a:endCxn id="51" idx="1"/>
          </p:cNvCxnSpPr>
          <p:nvPr/>
        </p:nvCxnSpPr>
        <p:spPr>
          <a:xfrm flipV="1">
            <a:off x="10326130" y="2433320"/>
            <a:ext cx="1515745" cy="936625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4" idx="1"/>
          </p:cNvCxnSpPr>
          <p:nvPr/>
        </p:nvCxnSpPr>
        <p:spPr>
          <a:xfrm flipV="1">
            <a:off x="10315335" y="4362450"/>
            <a:ext cx="1526540" cy="2794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080;p106"/>
          <p:cNvSpPr/>
          <p:nvPr/>
        </p:nvSpPr>
        <p:spPr>
          <a:xfrm>
            <a:off x="11842014" y="190616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1" name="Google Shape;6080;p106"/>
          <p:cNvSpPr/>
          <p:nvPr/>
        </p:nvSpPr>
        <p:spPr>
          <a:xfrm>
            <a:off x="11842014" y="227129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cxnSp>
        <p:nvCxnSpPr>
          <p:cNvPr id="64" name="直接箭头连接符 63"/>
          <p:cNvCxnSpPr>
            <a:stCxn id="13" idx="3"/>
            <a:endCxn id="52" idx="1"/>
          </p:cNvCxnSpPr>
          <p:nvPr/>
        </p:nvCxnSpPr>
        <p:spPr>
          <a:xfrm>
            <a:off x="10332480" y="5791200"/>
            <a:ext cx="1511935" cy="52705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6080;p106"/>
          <p:cNvSpPr/>
          <p:nvPr/>
        </p:nvSpPr>
        <p:spPr>
          <a:xfrm>
            <a:off x="8856244" y="201919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73" name="Google Shape;6080;p106"/>
          <p:cNvSpPr/>
          <p:nvPr/>
        </p:nvSpPr>
        <p:spPr>
          <a:xfrm>
            <a:off x="8878469" y="26726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7783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3" name="Google Shape;6080;p106"/>
          <p:cNvSpPr/>
          <p:nvPr/>
        </p:nvSpPr>
        <p:spPr>
          <a:xfrm>
            <a:off x="11842014" y="612955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" name="Google Shape;6080;p106"/>
          <p:cNvSpPr/>
          <p:nvPr/>
        </p:nvSpPr>
        <p:spPr>
          <a:xfrm>
            <a:off x="11842014" y="576442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6" name="Google Shape;6080;p106"/>
          <p:cNvSpPr/>
          <p:nvPr/>
        </p:nvSpPr>
        <p:spPr>
          <a:xfrm>
            <a:off x="11842014" y="649467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7" name="Google Shape;6080;p106"/>
          <p:cNvSpPr/>
          <p:nvPr/>
        </p:nvSpPr>
        <p:spPr>
          <a:xfrm>
            <a:off x="11842014" y="685980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0" name="Google Shape;6080;p106"/>
          <p:cNvSpPr/>
          <p:nvPr/>
        </p:nvSpPr>
        <p:spPr>
          <a:xfrm>
            <a:off x="11842014" y="31050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1" name="Google Shape;6080;p106"/>
          <p:cNvSpPr/>
          <p:nvPr/>
        </p:nvSpPr>
        <p:spPr>
          <a:xfrm>
            <a:off x="11842014" y="2739922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22" name="Google Shape;6080;p106"/>
          <p:cNvSpPr/>
          <p:nvPr/>
        </p:nvSpPr>
        <p:spPr>
          <a:xfrm>
            <a:off x="11842014" y="34701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3" name="Google Shape;6080;p106"/>
          <p:cNvSpPr/>
          <p:nvPr/>
        </p:nvSpPr>
        <p:spPr>
          <a:xfrm>
            <a:off x="11842014" y="38352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4" name="Google Shape;6080;p106"/>
          <p:cNvSpPr/>
          <p:nvPr/>
        </p:nvSpPr>
        <p:spPr>
          <a:xfrm>
            <a:off x="11842014" y="420042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11842014" y="45655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6" name="Google Shape;6080;p106"/>
          <p:cNvSpPr/>
          <p:nvPr/>
        </p:nvSpPr>
        <p:spPr>
          <a:xfrm>
            <a:off x="11842014" y="49306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7" name="Google Shape;6080;p106"/>
          <p:cNvSpPr/>
          <p:nvPr/>
        </p:nvSpPr>
        <p:spPr>
          <a:xfrm>
            <a:off x="11842014" y="52957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16" name="Google Shape;6080;p106"/>
          <p:cNvSpPr/>
          <p:nvPr/>
        </p:nvSpPr>
        <p:spPr>
          <a:xfrm>
            <a:off x="8716010" y="7179310"/>
            <a:ext cx="1620000" cy="432000"/>
          </a:xfrm>
          <a:prstGeom prst="rect">
            <a:avLst/>
          </a:prstGeom>
          <a:solidFill>
            <a:srgbClr val="B0C5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FC</a:t>
            </a:r>
            <a:endParaRPr lang="en-US" sz="1200"/>
          </a:p>
        </p:txBody>
      </p:sp>
      <p:sp>
        <p:nvSpPr>
          <p:cNvPr id="18" name="Google Shape;6080;p106"/>
          <p:cNvSpPr/>
          <p:nvPr/>
        </p:nvSpPr>
        <p:spPr>
          <a:xfrm>
            <a:off x="8715274" y="6522617"/>
            <a:ext cx="1620000" cy="432000"/>
          </a:xfrm>
          <a:prstGeom prst="rect">
            <a:avLst/>
          </a:prstGeom>
          <a:solidFill>
            <a:srgbClr val="FDC6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Conv5</a:t>
            </a:r>
            <a:endParaRPr lang="en-US" sz="1200"/>
          </a:p>
        </p:txBody>
      </p:sp>
      <p:sp>
        <p:nvSpPr>
          <p:cNvPr id="77" name="Google Shape;6080;p106"/>
          <p:cNvSpPr/>
          <p:nvPr/>
        </p:nvSpPr>
        <p:spPr>
          <a:xfrm>
            <a:off x="8895614" y="695886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1024*7*7</a:t>
            </a:r>
            <a:endParaRPr lang="en-US" sz="1000"/>
          </a:p>
        </p:txBody>
      </p:sp>
      <p:sp>
        <p:nvSpPr>
          <p:cNvPr id="2" name="Google Shape;6080;p106"/>
          <p:cNvSpPr/>
          <p:nvPr/>
        </p:nvSpPr>
        <p:spPr>
          <a:xfrm>
            <a:off x="8853069" y="138356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13933063" y="2512343"/>
            <a:ext cx="2349937" cy="1893639"/>
          </a:xfrm>
          <a:prstGeom prst="roundRect">
            <a:avLst/>
          </a:prstGeom>
          <a:solidFill>
            <a:srgbClr val="046DA3">
              <a:alpha val="19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5" name="圆角矩形 4"/>
          <p:cNvSpPr/>
          <p:nvPr/>
        </p:nvSpPr>
        <p:spPr>
          <a:xfrm>
            <a:off x="11009567" y="5702330"/>
            <a:ext cx="2349937" cy="189363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2" name="圆角矩形 11"/>
          <p:cNvSpPr/>
          <p:nvPr/>
        </p:nvSpPr>
        <p:spPr>
          <a:xfrm>
            <a:off x="13755769" y="5297998"/>
            <a:ext cx="2954533" cy="2391765"/>
          </a:xfrm>
          <a:prstGeom prst="roundRect">
            <a:avLst/>
          </a:prstGeom>
          <a:solidFill>
            <a:srgbClr val="B6D7A8">
              <a:alpha val="73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3" name="圆角矩形 12"/>
          <p:cNvSpPr/>
          <p:nvPr/>
        </p:nvSpPr>
        <p:spPr>
          <a:xfrm>
            <a:off x="17223466" y="5690288"/>
            <a:ext cx="2349937" cy="1893639"/>
          </a:xfrm>
          <a:prstGeom prst="roundRect">
            <a:avLst/>
          </a:prstGeom>
          <a:solidFill>
            <a:schemeClr val="tx2">
              <a:lumMod val="25000"/>
              <a:lumOff val="75000"/>
              <a:alpha val="54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7" name="流程图: 可选过程 16"/>
          <p:cNvSpPr/>
          <p:nvPr/>
        </p:nvSpPr>
        <p:spPr>
          <a:xfrm>
            <a:off x="14307780" y="3618867"/>
            <a:ext cx="1600214" cy="484817"/>
          </a:xfrm>
          <a:prstGeom prst="flowChartAlternateProcess">
            <a:avLst/>
          </a:prstGeom>
          <a:solidFill>
            <a:srgbClr val="C09BE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58215" y="2512343"/>
            <a:ext cx="1899343" cy="77507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Ground Truth</a:t>
            </a:r>
            <a:endParaRPr lang="en-US" altLang="zh-CN" sz="1795" b="1"/>
          </a:p>
        </p:txBody>
      </p:sp>
      <p:sp>
        <p:nvSpPr>
          <p:cNvPr id="24" name="流程图: 可选过程 23"/>
          <p:cNvSpPr/>
          <p:nvPr/>
        </p:nvSpPr>
        <p:spPr>
          <a:xfrm>
            <a:off x="14308413" y="2997160"/>
            <a:ext cx="1600214" cy="484817"/>
          </a:xfrm>
          <a:prstGeom prst="flowChartAlternateProcess">
            <a:avLst/>
          </a:prstGeom>
          <a:solidFill>
            <a:srgbClr val="C7A3E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09140" y="5769642"/>
            <a:ext cx="2349937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Model Ensemble</a:t>
            </a:r>
            <a:endParaRPr lang="en-US" altLang="zh-CN" sz="1795" b="1"/>
          </a:p>
        </p:txBody>
      </p:sp>
      <p:sp>
        <p:nvSpPr>
          <p:cNvPr id="26" name="流程图: 可选过程 25"/>
          <p:cNvSpPr/>
          <p:nvPr/>
        </p:nvSpPr>
        <p:spPr>
          <a:xfrm>
            <a:off x="11384284" y="6159896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NMS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7" name="流程图: 可选过程 26"/>
          <p:cNvSpPr/>
          <p:nvPr/>
        </p:nvSpPr>
        <p:spPr>
          <a:xfrm>
            <a:off x="11384918" y="6801882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WBF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2" name="Google Shape;6362;p110"/>
          <p:cNvSpPr/>
          <p:nvPr/>
        </p:nvSpPr>
        <p:spPr>
          <a:xfrm>
            <a:off x="15021997" y="5917170"/>
            <a:ext cx="569106" cy="1688938"/>
          </a:xfrm>
          <a:prstGeom prst="cube">
            <a:avLst>
              <a:gd name="adj" fmla="val 56788"/>
            </a:avLst>
          </a:prstGeom>
          <a:solidFill>
            <a:srgbClr val="E6D8F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1" name="Google Shape;6362;p110"/>
          <p:cNvSpPr/>
          <p:nvPr/>
        </p:nvSpPr>
        <p:spPr>
          <a:xfrm>
            <a:off x="15442806" y="6343683"/>
            <a:ext cx="457566" cy="1262426"/>
          </a:xfrm>
          <a:prstGeom prst="cube">
            <a:avLst>
              <a:gd name="adj" fmla="val 56788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0" name="Google Shape;6361;p110"/>
          <p:cNvSpPr/>
          <p:nvPr/>
        </p:nvSpPr>
        <p:spPr>
          <a:xfrm>
            <a:off x="15899738" y="6607955"/>
            <a:ext cx="348561" cy="939848"/>
          </a:xfrm>
          <a:prstGeom prst="cube">
            <a:avLst>
              <a:gd name="adj" fmla="val 56788"/>
            </a:avLst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3" name="文本框 32"/>
          <p:cNvSpPr txBox="1"/>
          <p:nvPr/>
        </p:nvSpPr>
        <p:spPr>
          <a:xfrm>
            <a:off x="13772281" y="5478118"/>
            <a:ext cx="2938056" cy="42904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Self-trained Classifier</a:t>
            </a:r>
            <a:endParaRPr lang="en-US" altLang="zh-CN" sz="1795" b="1"/>
          </a:p>
        </p:txBody>
      </p:sp>
      <p:sp>
        <p:nvSpPr>
          <p:cNvPr id="34" name="文本框 33"/>
          <p:cNvSpPr txBox="1"/>
          <p:nvPr/>
        </p:nvSpPr>
        <p:spPr>
          <a:xfrm>
            <a:off x="13755804" y="6517464"/>
            <a:ext cx="1266228" cy="3124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/>
              <a:t>ResNet18</a:t>
            </a:r>
            <a:endParaRPr lang="en-US" altLang="zh-CN" sz="1795"/>
          </a:p>
        </p:txBody>
      </p:sp>
      <p:sp>
        <p:nvSpPr>
          <p:cNvPr id="36" name="文本框 35"/>
          <p:cNvSpPr txBox="1"/>
          <p:nvPr/>
        </p:nvSpPr>
        <p:spPr>
          <a:xfrm>
            <a:off x="17448618" y="5769507"/>
            <a:ext cx="1899343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Prediction</a:t>
            </a:r>
            <a:endParaRPr lang="en-US" altLang="zh-CN" sz="1795" b="1"/>
          </a:p>
        </p:txBody>
      </p:sp>
      <p:sp>
        <p:nvSpPr>
          <p:cNvPr id="37" name="流程图: 可选过程 36"/>
          <p:cNvSpPr/>
          <p:nvPr/>
        </p:nvSpPr>
        <p:spPr>
          <a:xfrm>
            <a:off x="17598817" y="6206793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17598817" y="6851948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10333551" y="3090048"/>
            <a:ext cx="3604758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10317686" y="6536976"/>
            <a:ext cx="692053" cy="253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3342565" y="6564861"/>
            <a:ext cx="429681" cy="63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13" idx="1"/>
          </p:cNvCxnSpPr>
          <p:nvPr/>
        </p:nvCxnSpPr>
        <p:spPr>
          <a:xfrm flipV="1">
            <a:off x="16710302" y="6637108"/>
            <a:ext cx="513336" cy="887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6362;p110"/>
          <p:cNvSpPr/>
          <p:nvPr/>
        </p:nvSpPr>
        <p:spPr>
          <a:xfrm>
            <a:off x="981710" y="2686685"/>
            <a:ext cx="1008000" cy="3240000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3" name="Google Shape;6362;p110"/>
          <p:cNvSpPr/>
          <p:nvPr/>
        </p:nvSpPr>
        <p:spPr>
          <a:xfrm>
            <a:off x="1624965" y="2724785"/>
            <a:ext cx="972185" cy="323977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4" name="Google Shape;6361;p110"/>
          <p:cNvSpPr/>
          <p:nvPr/>
        </p:nvSpPr>
        <p:spPr>
          <a:xfrm>
            <a:off x="2305685" y="2677160"/>
            <a:ext cx="981720" cy="3239770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5" name="Google Shape;6361;p110"/>
          <p:cNvSpPr/>
          <p:nvPr/>
        </p:nvSpPr>
        <p:spPr>
          <a:xfrm>
            <a:off x="2996069" y="2677043"/>
            <a:ext cx="972000" cy="3240000"/>
          </a:xfrm>
          <a:prstGeom prst="cube">
            <a:avLst>
              <a:gd name="adj" fmla="val 56788"/>
            </a:avLst>
          </a:prstGeom>
          <a:solidFill>
            <a:srgbClr val="C09BE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10322756" y="3862815"/>
            <a:ext cx="3615690" cy="1841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80" name="Google Shape;6080;p106"/>
          <p:cNvSpPr/>
          <p:nvPr/>
        </p:nvSpPr>
        <p:spPr>
          <a:xfrm>
            <a:off x="5969534" y="2677057"/>
            <a:ext cx="1100400" cy="394800"/>
          </a:xfrm>
          <a:prstGeom prst="rect">
            <a:avLst/>
          </a:prstGeom>
          <a:solidFill>
            <a:srgbClr val="F4CCCC"/>
          </a:solidFill>
          <a:ln w="63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Conv</a:t>
            </a:r>
            <a:endParaRPr lang="en-US" altLang="en-GB" sz="1000"/>
          </a:p>
        </p:txBody>
      </p:sp>
      <p:sp>
        <p:nvSpPr>
          <p:cNvPr id="28" name="Google Shape;6080;p106"/>
          <p:cNvSpPr/>
          <p:nvPr/>
        </p:nvSpPr>
        <p:spPr>
          <a:xfrm>
            <a:off x="5969534" y="4099457"/>
            <a:ext cx="1100400" cy="394800"/>
          </a:xfrm>
          <a:prstGeom prst="rect">
            <a:avLst/>
          </a:prstGeom>
          <a:solidFill>
            <a:srgbClr val="F4CCCC"/>
          </a:solidFill>
          <a:ln w="63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DWConv</a:t>
            </a:r>
            <a:endParaRPr lang="en-US" altLang="en-GB" sz="1000"/>
          </a:p>
        </p:txBody>
      </p:sp>
      <p:sp>
        <p:nvSpPr>
          <p:cNvPr id="29" name="Google Shape;6080;p106"/>
          <p:cNvSpPr/>
          <p:nvPr/>
        </p:nvSpPr>
        <p:spPr>
          <a:xfrm>
            <a:off x="5949214" y="5307227"/>
            <a:ext cx="1100400" cy="394800"/>
          </a:xfrm>
          <a:prstGeom prst="rect">
            <a:avLst/>
          </a:prstGeom>
          <a:solidFill>
            <a:srgbClr val="F4CCCC"/>
          </a:solidFill>
          <a:ln w="63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Concat</a:t>
            </a:r>
            <a:endParaRPr lang="en-US" altLang="en-GB" sz="1000"/>
          </a:p>
        </p:txBody>
      </p:sp>
      <p:sp>
        <p:nvSpPr>
          <p:cNvPr id="35" name="Google Shape;6361;p110"/>
          <p:cNvSpPr/>
          <p:nvPr/>
        </p:nvSpPr>
        <p:spPr>
          <a:xfrm>
            <a:off x="3086100" y="5907405"/>
            <a:ext cx="932180" cy="2629535"/>
          </a:xfrm>
          <a:prstGeom prst="cube">
            <a:avLst>
              <a:gd name="adj" fmla="val 56788"/>
            </a:avLst>
          </a:prstGeom>
          <a:solidFill>
            <a:srgbClr val="C09BE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5" name="Google Shape;6362;p110"/>
          <p:cNvSpPr/>
          <p:nvPr/>
        </p:nvSpPr>
        <p:spPr>
          <a:xfrm>
            <a:off x="1078230" y="3070860"/>
            <a:ext cx="1007745" cy="2590165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3" name="Google Shape;6362;p110"/>
          <p:cNvSpPr/>
          <p:nvPr/>
        </p:nvSpPr>
        <p:spPr>
          <a:xfrm>
            <a:off x="1741805" y="3055620"/>
            <a:ext cx="972185" cy="262890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4" name="Google Shape;6361;p110"/>
          <p:cNvSpPr/>
          <p:nvPr/>
        </p:nvSpPr>
        <p:spPr>
          <a:xfrm>
            <a:off x="2402205" y="3079115"/>
            <a:ext cx="981710" cy="2581910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080" name="Google Shape;6080;p106"/>
          <p:cNvSpPr/>
          <p:nvPr/>
        </p:nvSpPr>
        <p:spPr>
          <a:xfrm>
            <a:off x="3777514" y="4286147"/>
            <a:ext cx="1100400" cy="394800"/>
          </a:xfrm>
          <a:prstGeom prst="rect">
            <a:avLst/>
          </a:prstGeom>
          <a:solidFill>
            <a:srgbClr val="F4CCCC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Conv</a:t>
            </a:r>
            <a:endParaRPr lang="en-US" altLang="en-GB" sz="2000"/>
          </a:p>
        </p:txBody>
      </p:sp>
      <p:sp>
        <p:nvSpPr>
          <p:cNvPr id="2" name="Google Shape;6362;p110"/>
          <p:cNvSpPr/>
          <p:nvPr/>
        </p:nvSpPr>
        <p:spPr>
          <a:xfrm>
            <a:off x="5517515" y="2130425"/>
            <a:ext cx="615315" cy="1538605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" name="Google Shape;6362;p110"/>
          <p:cNvSpPr/>
          <p:nvPr/>
        </p:nvSpPr>
        <p:spPr>
          <a:xfrm>
            <a:off x="5895340" y="2122805"/>
            <a:ext cx="593090" cy="156146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" name="Google Shape;6361;p110"/>
          <p:cNvSpPr/>
          <p:nvPr/>
        </p:nvSpPr>
        <p:spPr>
          <a:xfrm>
            <a:off x="6274435" y="2150745"/>
            <a:ext cx="598805" cy="1533525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7" name="Google Shape;6361;p110"/>
          <p:cNvSpPr/>
          <p:nvPr/>
        </p:nvSpPr>
        <p:spPr>
          <a:xfrm>
            <a:off x="6710680" y="2150745"/>
            <a:ext cx="598805" cy="1533525"/>
          </a:xfrm>
          <a:prstGeom prst="cube">
            <a:avLst>
              <a:gd name="adj" fmla="val 56788"/>
            </a:avLst>
          </a:prstGeom>
          <a:solidFill>
            <a:srgbClr val="8ED3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15" name="Google Shape;6362;p110"/>
          <p:cNvSpPr/>
          <p:nvPr/>
        </p:nvSpPr>
        <p:spPr>
          <a:xfrm>
            <a:off x="7105650" y="2144395"/>
            <a:ext cx="615315" cy="1538605"/>
          </a:xfrm>
          <a:prstGeom prst="cube">
            <a:avLst>
              <a:gd name="adj" fmla="val 56788"/>
            </a:avLst>
          </a:prstGeom>
          <a:solidFill>
            <a:srgbClr val="CBF7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19" name="Google Shape;6362;p110"/>
          <p:cNvSpPr/>
          <p:nvPr/>
        </p:nvSpPr>
        <p:spPr>
          <a:xfrm>
            <a:off x="7483475" y="2136775"/>
            <a:ext cx="593090" cy="1561465"/>
          </a:xfrm>
          <a:prstGeom prst="cube">
            <a:avLst>
              <a:gd name="adj" fmla="val 56788"/>
            </a:avLst>
          </a:prstGeom>
          <a:solidFill>
            <a:srgbClr val="E4F2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0" name="Google Shape;6362;p110"/>
          <p:cNvSpPr/>
          <p:nvPr/>
        </p:nvSpPr>
        <p:spPr>
          <a:xfrm>
            <a:off x="5517515" y="5177790"/>
            <a:ext cx="615315" cy="1538605"/>
          </a:xfrm>
          <a:prstGeom prst="cube">
            <a:avLst>
              <a:gd name="adj" fmla="val 56788"/>
            </a:avLst>
          </a:prstGeom>
          <a:solidFill>
            <a:srgbClr val="FEE8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1" name="Google Shape;6362;p110"/>
          <p:cNvSpPr/>
          <p:nvPr/>
        </p:nvSpPr>
        <p:spPr>
          <a:xfrm>
            <a:off x="5895340" y="5170170"/>
            <a:ext cx="593090" cy="1561465"/>
          </a:xfrm>
          <a:prstGeom prst="cube">
            <a:avLst>
              <a:gd name="adj" fmla="val 56788"/>
            </a:avLst>
          </a:prstGeom>
          <a:solidFill>
            <a:srgbClr val="BECE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3" name="Google Shape;6361;p110"/>
          <p:cNvSpPr/>
          <p:nvPr/>
        </p:nvSpPr>
        <p:spPr>
          <a:xfrm>
            <a:off x="6274435" y="5198110"/>
            <a:ext cx="598805" cy="1533525"/>
          </a:xfrm>
          <a:prstGeom prst="cube">
            <a:avLst>
              <a:gd name="adj" fmla="val 56788"/>
            </a:avLst>
          </a:prstGeom>
          <a:solidFill>
            <a:srgbClr val="DCEFE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40" name="Google Shape;6362;p110"/>
          <p:cNvSpPr/>
          <p:nvPr/>
        </p:nvSpPr>
        <p:spPr>
          <a:xfrm>
            <a:off x="6710680" y="5177790"/>
            <a:ext cx="593090" cy="1561465"/>
          </a:xfrm>
          <a:prstGeom prst="cube">
            <a:avLst>
              <a:gd name="adj" fmla="val 56788"/>
            </a:avLst>
          </a:prstGeom>
          <a:solidFill>
            <a:srgbClr val="AFDC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9" name="Google Shape;6362;p110"/>
          <p:cNvSpPr/>
          <p:nvPr/>
        </p:nvSpPr>
        <p:spPr>
          <a:xfrm>
            <a:off x="7105650" y="5191760"/>
            <a:ext cx="615315" cy="1538605"/>
          </a:xfrm>
          <a:prstGeom prst="cube">
            <a:avLst>
              <a:gd name="adj" fmla="val 56788"/>
            </a:avLst>
          </a:prstGeom>
          <a:solidFill>
            <a:srgbClr val="C09BE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5" name="Google Shape;6361;p110"/>
          <p:cNvSpPr/>
          <p:nvPr/>
        </p:nvSpPr>
        <p:spPr>
          <a:xfrm>
            <a:off x="7483475" y="5158105"/>
            <a:ext cx="598805" cy="1533525"/>
          </a:xfrm>
          <a:prstGeom prst="cube">
            <a:avLst>
              <a:gd name="adj" fmla="val 56788"/>
            </a:avLst>
          </a:prstGeom>
          <a:solidFill>
            <a:srgbClr val="CAE2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7" name="Google Shape;6362;p110"/>
          <p:cNvSpPr/>
          <p:nvPr/>
        </p:nvSpPr>
        <p:spPr>
          <a:xfrm>
            <a:off x="9692005" y="3794125"/>
            <a:ext cx="480060" cy="1357630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8" name="Google Shape;6362;p110"/>
          <p:cNvSpPr/>
          <p:nvPr/>
        </p:nvSpPr>
        <p:spPr>
          <a:xfrm>
            <a:off x="9902190" y="3803650"/>
            <a:ext cx="458470" cy="134810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9" name="Google Shape;6361;p110"/>
          <p:cNvSpPr/>
          <p:nvPr/>
        </p:nvSpPr>
        <p:spPr>
          <a:xfrm>
            <a:off x="10104120" y="3803015"/>
            <a:ext cx="467360" cy="1352550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0" name="Google Shape;6361;p110"/>
          <p:cNvSpPr/>
          <p:nvPr/>
        </p:nvSpPr>
        <p:spPr>
          <a:xfrm>
            <a:off x="10300970" y="3803650"/>
            <a:ext cx="467360" cy="1352550"/>
          </a:xfrm>
          <a:prstGeom prst="cube">
            <a:avLst>
              <a:gd name="adj" fmla="val 56788"/>
            </a:avLst>
          </a:prstGeom>
          <a:solidFill>
            <a:srgbClr val="8ED3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1" name="Google Shape;6362;p110"/>
          <p:cNvSpPr/>
          <p:nvPr/>
        </p:nvSpPr>
        <p:spPr>
          <a:xfrm>
            <a:off x="10508615" y="3803015"/>
            <a:ext cx="480060" cy="1357630"/>
          </a:xfrm>
          <a:prstGeom prst="cube">
            <a:avLst>
              <a:gd name="adj" fmla="val 56788"/>
            </a:avLst>
          </a:prstGeom>
          <a:solidFill>
            <a:srgbClr val="CBF7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2" name="Google Shape;6362;p110"/>
          <p:cNvSpPr/>
          <p:nvPr/>
        </p:nvSpPr>
        <p:spPr>
          <a:xfrm>
            <a:off x="10717530" y="3803650"/>
            <a:ext cx="478800" cy="1357200"/>
          </a:xfrm>
          <a:prstGeom prst="cube">
            <a:avLst>
              <a:gd name="adj" fmla="val 56788"/>
            </a:avLst>
          </a:prstGeom>
          <a:solidFill>
            <a:srgbClr val="E4F2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3" name="Google Shape;6362;p110"/>
          <p:cNvSpPr/>
          <p:nvPr/>
        </p:nvSpPr>
        <p:spPr>
          <a:xfrm>
            <a:off x="10901045" y="3800475"/>
            <a:ext cx="480060" cy="1357630"/>
          </a:xfrm>
          <a:prstGeom prst="cube">
            <a:avLst>
              <a:gd name="adj" fmla="val 56788"/>
            </a:avLst>
          </a:prstGeom>
          <a:solidFill>
            <a:srgbClr val="FEE8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4" name="Google Shape;6362;p110"/>
          <p:cNvSpPr/>
          <p:nvPr/>
        </p:nvSpPr>
        <p:spPr>
          <a:xfrm>
            <a:off x="11111230" y="3805555"/>
            <a:ext cx="458470" cy="1348105"/>
          </a:xfrm>
          <a:prstGeom prst="cube">
            <a:avLst>
              <a:gd name="adj" fmla="val 56788"/>
            </a:avLst>
          </a:prstGeom>
          <a:solidFill>
            <a:srgbClr val="BECE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5" name="Google Shape;6361;p110"/>
          <p:cNvSpPr/>
          <p:nvPr/>
        </p:nvSpPr>
        <p:spPr>
          <a:xfrm>
            <a:off x="11313160" y="3804920"/>
            <a:ext cx="467360" cy="1352550"/>
          </a:xfrm>
          <a:prstGeom prst="cube">
            <a:avLst>
              <a:gd name="adj" fmla="val 56788"/>
            </a:avLst>
          </a:prstGeom>
          <a:solidFill>
            <a:srgbClr val="DCEFE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7" name="Google Shape;6361;p110"/>
          <p:cNvSpPr/>
          <p:nvPr/>
        </p:nvSpPr>
        <p:spPr>
          <a:xfrm>
            <a:off x="11510010" y="3805555"/>
            <a:ext cx="467360" cy="1352550"/>
          </a:xfrm>
          <a:prstGeom prst="cube">
            <a:avLst>
              <a:gd name="adj" fmla="val 56788"/>
            </a:avLst>
          </a:prstGeom>
          <a:solidFill>
            <a:srgbClr val="AFDC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8" name="Google Shape;6362;p110"/>
          <p:cNvSpPr/>
          <p:nvPr/>
        </p:nvSpPr>
        <p:spPr>
          <a:xfrm>
            <a:off x="11717655" y="3804920"/>
            <a:ext cx="480060" cy="1357630"/>
          </a:xfrm>
          <a:prstGeom prst="cube">
            <a:avLst>
              <a:gd name="adj" fmla="val 56788"/>
            </a:avLst>
          </a:prstGeom>
          <a:solidFill>
            <a:srgbClr val="C09BE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9" name="Google Shape;6362;p110"/>
          <p:cNvSpPr/>
          <p:nvPr/>
        </p:nvSpPr>
        <p:spPr>
          <a:xfrm>
            <a:off x="11926570" y="3805555"/>
            <a:ext cx="478800" cy="1357200"/>
          </a:xfrm>
          <a:prstGeom prst="cube">
            <a:avLst>
              <a:gd name="adj" fmla="val 56788"/>
            </a:avLst>
          </a:prstGeom>
          <a:solidFill>
            <a:srgbClr val="A1B49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71" name="Google Shape;6362;p110"/>
          <p:cNvSpPr/>
          <p:nvPr/>
        </p:nvSpPr>
        <p:spPr>
          <a:xfrm>
            <a:off x="14015085" y="3691255"/>
            <a:ext cx="480060" cy="1357630"/>
          </a:xfrm>
          <a:prstGeom prst="cube">
            <a:avLst>
              <a:gd name="adj" fmla="val 56788"/>
            </a:avLst>
          </a:prstGeom>
          <a:solidFill>
            <a:srgbClr val="A1B49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78" name="Google Shape;6362;p110"/>
          <p:cNvSpPr/>
          <p:nvPr/>
        </p:nvSpPr>
        <p:spPr>
          <a:xfrm>
            <a:off x="14225270" y="3700780"/>
            <a:ext cx="458470" cy="1348105"/>
          </a:xfrm>
          <a:prstGeom prst="cube">
            <a:avLst>
              <a:gd name="adj" fmla="val 56788"/>
            </a:avLst>
          </a:prstGeom>
          <a:solidFill>
            <a:srgbClr val="CBF7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79" name="Google Shape;6361;p110"/>
          <p:cNvSpPr/>
          <p:nvPr/>
        </p:nvSpPr>
        <p:spPr>
          <a:xfrm>
            <a:off x="14427200" y="3700145"/>
            <a:ext cx="467360" cy="1352550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0" name="Google Shape;6361;p110"/>
          <p:cNvSpPr/>
          <p:nvPr/>
        </p:nvSpPr>
        <p:spPr>
          <a:xfrm>
            <a:off x="14624050" y="3700780"/>
            <a:ext cx="467360" cy="1352550"/>
          </a:xfrm>
          <a:prstGeom prst="cube">
            <a:avLst>
              <a:gd name="adj" fmla="val 56788"/>
            </a:avLst>
          </a:prstGeom>
          <a:solidFill>
            <a:srgbClr val="E4F2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1" name="Google Shape;6362;p110"/>
          <p:cNvSpPr/>
          <p:nvPr/>
        </p:nvSpPr>
        <p:spPr>
          <a:xfrm>
            <a:off x="14831695" y="3700145"/>
            <a:ext cx="480060" cy="1357630"/>
          </a:xfrm>
          <a:prstGeom prst="cube">
            <a:avLst>
              <a:gd name="adj" fmla="val 56788"/>
            </a:avLst>
          </a:prstGeom>
          <a:solidFill>
            <a:srgbClr val="FEE8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2" name="Google Shape;6362;p110"/>
          <p:cNvSpPr/>
          <p:nvPr/>
        </p:nvSpPr>
        <p:spPr>
          <a:xfrm>
            <a:off x="15040610" y="3700780"/>
            <a:ext cx="478800" cy="1357200"/>
          </a:xfrm>
          <a:prstGeom prst="cube">
            <a:avLst>
              <a:gd name="adj" fmla="val 56788"/>
            </a:avLst>
          </a:prstGeom>
          <a:solidFill>
            <a:srgbClr val="8ED3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3" name="Google Shape;6362;p110"/>
          <p:cNvSpPr/>
          <p:nvPr/>
        </p:nvSpPr>
        <p:spPr>
          <a:xfrm>
            <a:off x="15224125" y="3697605"/>
            <a:ext cx="480060" cy="1357630"/>
          </a:xfrm>
          <a:prstGeom prst="cube">
            <a:avLst>
              <a:gd name="adj" fmla="val 56788"/>
            </a:avLst>
          </a:prstGeom>
          <a:solidFill>
            <a:srgbClr val="BECE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4" name="Google Shape;6362;p110"/>
          <p:cNvSpPr/>
          <p:nvPr/>
        </p:nvSpPr>
        <p:spPr>
          <a:xfrm>
            <a:off x="15434310" y="3702685"/>
            <a:ext cx="458470" cy="1348105"/>
          </a:xfrm>
          <a:prstGeom prst="cube">
            <a:avLst>
              <a:gd name="adj" fmla="val 56788"/>
            </a:avLst>
          </a:prstGeom>
          <a:solidFill>
            <a:srgbClr val="DCEFE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5" name="Google Shape;6361;p110"/>
          <p:cNvSpPr/>
          <p:nvPr/>
        </p:nvSpPr>
        <p:spPr>
          <a:xfrm>
            <a:off x="15636240" y="3702050"/>
            <a:ext cx="467360" cy="1352550"/>
          </a:xfrm>
          <a:prstGeom prst="cube">
            <a:avLst>
              <a:gd name="adj" fmla="val 56788"/>
            </a:avLst>
          </a:prstGeom>
          <a:solidFill>
            <a:srgbClr val="5E75B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6" name="Google Shape;6361;p110"/>
          <p:cNvSpPr/>
          <p:nvPr/>
        </p:nvSpPr>
        <p:spPr>
          <a:xfrm>
            <a:off x="15833090" y="3702685"/>
            <a:ext cx="467360" cy="135255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7" name="Google Shape;6362;p110"/>
          <p:cNvSpPr/>
          <p:nvPr/>
        </p:nvSpPr>
        <p:spPr>
          <a:xfrm>
            <a:off x="16040735" y="3702050"/>
            <a:ext cx="480060" cy="1357630"/>
          </a:xfrm>
          <a:prstGeom prst="cube">
            <a:avLst>
              <a:gd name="adj" fmla="val 56788"/>
            </a:avLst>
          </a:prstGeom>
          <a:solidFill>
            <a:srgbClr val="C09BE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8" name="Google Shape;6362;p110"/>
          <p:cNvSpPr/>
          <p:nvPr/>
        </p:nvSpPr>
        <p:spPr>
          <a:xfrm>
            <a:off x="16249650" y="3702685"/>
            <a:ext cx="478800" cy="1357200"/>
          </a:xfrm>
          <a:prstGeom prst="cube">
            <a:avLst>
              <a:gd name="adj" fmla="val 56788"/>
            </a:avLst>
          </a:prstGeom>
          <a:solidFill>
            <a:srgbClr val="8C94B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101" name="Google Shape;6080;p106"/>
          <p:cNvSpPr/>
          <p:nvPr/>
        </p:nvSpPr>
        <p:spPr>
          <a:xfrm>
            <a:off x="5853430" y="4302760"/>
            <a:ext cx="1456055" cy="394970"/>
          </a:xfrm>
          <a:prstGeom prst="rect">
            <a:avLst/>
          </a:prstGeom>
          <a:solidFill>
            <a:srgbClr val="F4CCCC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DWConv</a:t>
            </a:r>
            <a:endParaRPr lang="en-US" altLang="en-GB" sz="2000"/>
          </a:p>
        </p:txBody>
      </p:sp>
      <p:sp>
        <p:nvSpPr>
          <p:cNvPr id="102" name="Google Shape;6080;p106"/>
          <p:cNvSpPr/>
          <p:nvPr/>
        </p:nvSpPr>
        <p:spPr>
          <a:xfrm>
            <a:off x="8076565" y="4302125"/>
            <a:ext cx="1456055" cy="394970"/>
          </a:xfrm>
          <a:prstGeom prst="rect">
            <a:avLst/>
          </a:prstGeom>
          <a:solidFill>
            <a:srgbClr val="F4CCCC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Concat</a:t>
            </a:r>
            <a:endParaRPr lang="en-US" altLang="en-GB" sz="2000"/>
          </a:p>
        </p:txBody>
      </p:sp>
      <p:sp>
        <p:nvSpPr>
          <p:cNvPr id="103" name="Google Shape;6080;p106"/>
          <p:cNvSpPr/>
          <p:nvPr/>
        </p:nvSpPr>
        <p:spPr>
          <a:xfrm>
            <a:off x="12559030" y="4275455"/>
            <a:ext cx="1456055" cy="394970"/>
          </a:xfrm>
          <a:prstGeom prst="rect">
            <a:avLst/>
          </a:prstGeom>
          <a:solidFill>
            <a:srgbClr val="F4CCCC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Shuffle</a:t>
            </a:r>
            <a:endParaRPr lang="en-US" altLang="en-GB" sz="2000"/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8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2DC6B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43" name="Google Shape;6080;p106"/>
          <p:cNvSpPr/>
          <p:nvPr/>
        </p:nvSpPr>
        <p:spPr>
          <a:xfrm>
            <a:off x="11842014" y="154104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4" name="Google Shape;6080;p106"/>
          <p:cNvSpPr/>
          <p:nvPr/>
        </p:nvSpPr>
        <p:spPr>
          <a:xfrm>
            <a:off x="11842014" y="117591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cxnSp>
        <p:nvCxnSpPr>
          <p:cNvPr id="47" name="直接箭头连接符 46"/>
          <p:cNvCxnSpPr>
            <a:stCxn id="12" idx="3"/>
            <a:endCxn id="51" idx="1"/>
          </p:cNvCxnSpPr>
          <p:nvPr/>
        </p:nvCxnSpPr>
        <p:spPr>
          <a:xfrm flipV="1">
            <a:off x="10326130" y="2433320"/>
            <a:ext cx="1515745" cy="936625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4" idx="1"/>
          </p:cNvCxnSpPr>
          <p:nvPr/>
        </p:nvCxnSpPr>
        <p:spPr>
          <a:xfrm flipV="1">
            <a:off x="10315335" y="4362450"/>
            <a:ext cx="1526540" cy="2794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080;p106"/>
          <p:cNvSpPr/>
          <p:nvPr/>
        </p:nvSpPr>
        <p:spPr>
          <a:xfrm>
            <a:off x="11842014" y="190616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1" name="Google Shape;6080;p106"/>
          <p:cNvSpPr/>
          <p:nvPr/>
        </p:nvSpPr>
        <p:spPr>
          <a:xfrm>
            <a:off x="11842014" y="227129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cxnSp>
        <p:nvCxnSpPr>
          <p:cNvPr id="64" name="直接箭头连接符 63"/>
          <p:cNvCxnSpPr>
            <a:stCxn id="13" idx="3"/>
            <a:endCxn id="52" idx="1"/>
          </p:cNvCxnSpPr>
          <p:nvPr/>
        </p:nvCxnSpPr>
        <p:spPr>
          <a:xfrm>
            <a:off x="10332480" y="5791200"/>
            <a:ext cx="1511935" cy="52705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7783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3" name="Google Shape;6080;p106"/>
          <p:cNvSpPr/>
          <p:nvPr/>
        </p:nvSpPr>
        <p:spPr>
          <a:xfrm>
            <a:off x="11842014" y="612955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" name="Google Shape;6080;p106"/>
          <p:cNvSpPr/>
          <p:nvPr/>
        </p:nvSpPr>
        <p:spPr>
          <a:xfrm>
            <a:off x="11842014" y="576442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6" name="Google Shape;6080;p106"/>
          <p:cNvSpPr/>
          <p:nvPr/>
        </p:nvSpPr>
        <p:spPr>
          <a:xfrm>
            <a:off x="11842014" y="649467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7" name="Google Shape;6080;p106"/>
          <p:cNvSpPr/>
          <p:nvPr/>
        </p:nvSpPr>
        <p:spPr>
          <a:xfrm>
            <a:off x="11842014" y="685980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0" name="Google Shape;6080;p106"/>
          <p:cNvSpPr/>
          <p:nvPr/>
        </p:nvSpPr>
        <p:spPr>
          <a:xfrm>
            <a:off x="11842014" y="31050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1" name="Google Shape;6080;p106"/>
          <p:cNvSpPr/>
          <p:nvPr/>
        </p:nvSpPr>
        <p:spPr>
          <a:xfrm>
            <a:off x="11842014" y="2739922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22" name="Google Shape;6080;p106"/>
          <p:cNvSpPr/>
          <p:nvPr/>
        </p:nvSpPr>
        <p:spPr>
          <a:xfrm>
            <a:off x="11842014" y="34701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3" name="Google Shape;6080;p106"/>
          <p:cNvSpPr/>
          <p:nvPr/>
        </p:nvSpPr>
        <p:spPr>
          <a:xfrm>
            <a:off x="11842014" y="38352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4" name="Google Shape;6080;p106"/>
          <p:cNvSpPr/>
          <p:nvPr/>
        </p:nvSpPr>
        <p:spPr>
          <a:xfrm>
            <a:off x="11842014" y="420042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11842014" y="45655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6" name="Google Shape;6080;p106"/>
          <p:cNvSpPr/>
          <p:nvPr/>
        </p:nvSpPr>
        <p:spPr>
          <a:xfrm>
            <a:off x="11842014" y="49306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7" name="Google Shape;6080;p106"/>
          <p:cNvSpPr/>
          <p:nvPr/>
        </p:nvSpPr>
        <p:spPr>
          <a:xfrm>
            <a:off x="11842014" y="52957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11" name="Google Shape;6080;p106"/>
          <p:cNvSpPr/>
          <p:nvPr/>
        </p:nvSpPr>
        <p:spPr>
          <a:xfrm>
            <a:off x="8878469" y="26726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15" name="Google Shape;6080;p106"/>
          <p:cNvSpPr/>
          <p:nvPr/>
        </p:nvSpPr>
        <p:spPr>
          <a:xfrm>
            <a:off x="8676539" y="223827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16" name="Google Shape;6080;p106"/>
          <p:cNvSpPr/>
          <p:nvPr/>
        </p:nvSpPr>
        <p:spPr>
          <a:xfrm>
            <a:off x="8853069" y="13645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17" name="Google Shape;6080;p106"/>
          <p:cNvSpPr/>
          <p:nvPr/>
        </p:nvSpPr>
        <p:spPr>
          <a:xfrm>
            <a:off x="8856244" y="201919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18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7DCDF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19" name="Google Shape;6082;p106"/>
          <p:cNvSpPr/>
          <p:nvPr/>
        </p:nvSpPr>
        <p:spPr>
          <a:xfrm>
            <a:off x="8673648" y="1594002"/>
            <a:ext cx="1620000" cy="432000"/>
          </a:xfrm>
          <a:prstGeom prst="rect">
            <a:avLst/>
          </a:prstGeom>
          <a:solidFill>
            <a:srgbClr val="F9B87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82" name="Google Shape;6082;p106"/>
          <p:cNvSpPr/>
          <p:nvPr/>
        </p:nvSpPr>
        <p:spPr>
          <a:xfrm>
            <a:off x="8673648" y="1594002"/>
            <a:ext cx="1620000" cy="432000"/>
          </a:xfrm>
          <a:prstGeom prst="rect">
            <a:avLst/>
          </a:prstGeom>
          <a:solidFill>
            <a:srgbClr val="F9B87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Conv1 3*3 BN/R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8676539" y="2238272"/>
            <a:ext cx="1620000" cy="432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5" name="Google Shape;6080;p106"/>
          <p:cNvSpPr/>
          <p:nvPr/>
        </p:nvSpPr>
        <p:spPr>
          <a:xfrm>
            <a:off x="8698230" y="3900805"/>
            <a:ext cx="1620000" cy="1368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Stage3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8</a:t>
            </a:r>
            <a:endParaRPr lang="en-US" sz="1200"/>
          </a:p>
        </p:txBody>
      </p:sp>
      <p:sp>
        <p:nvSpPr>
          <p:cNvPr id="12" name="Google Shape;6080;p106"/>
          <p:cNvSpPr/>
          <p:nvPr/>
        </p:nvSpPr>
        <p:spPr>
          <a:xfrm>
            <a:off x="8706485" y="2883535"/>
            <a:ext cx="1620000" cy="972000"/>
          </a:xfrm>
          <a:prstGeom prst="rect">
            <a:avLst/>
          </a:prstGeom>
          <a:solidFill>
            <a:srgbClr val="2DC6B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Stage2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Repeat 4</a:t>
            </a:r>
            <a:endParaRPr lang="en-US" sz="1200"/>
          </a:p>
        </p:txBody>
      </p:sp>
      <p:sp>
        <p:nvSpPr>
          <p:cNvPr id="13" name="Google Shape;6080;p106"/>
          <p:cNvSpPr/>
          <p:nvPr/>
        </p:nvSpPr>
        <p:spPr>
          <a:xfrm>
            <a:off x="8712835" y="5304790"/>
            <a:ext cx="1620000" cy="972000"/>
          </a:xfrm>
          <a:prstGeom prst="rect">
            <a:avLst/>
          </a:prstGeom>
          <a:solidFill>
            <a:srgbClr val="7DCDF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Stage4</a:t>
            </a:r>
            <a:endParaRPr 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Repeat 4</a:t>
            </a:r>
            <a:endParaRPr lang="en-US" sz="1200"/>
          </a:p>
        </p:txBody>
      </p:sp>
      <p:sp>
        <p:nvSpPr>
          <p:cNvPr id="43" name="Google Shape;6080;p106"/>
          <p:cNvSpPr/>
          <p:nvPr/>
        </p:nvSpPr>
        <p:spPr>
          <a:xfrm>
            <a:off x="11842014" y="154104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4" name="Google Shape;6080;p106"/>
          <p:cNvSpPr/>
          <p:nvPr/>
        </p:nvSpPr>
        <p:spPr>
          <a:xfrm>
            <a:off x="11842014" y="117591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cxnSp>
        <p:nvCxnSpPr>
          <p:cNvPr id="47" name="直接箭头连接符 46"/>
          <p:cNvCxnSpPr>
            <a:stCxn id="12" idx="3"/>
            <a:endCxn id="51" idx="1"/>
          </p:cNvCxnSpPr>
          <p:nvPr/>
        </p:nvCxnSpPr>
        <p:spPr>
          <a:xfrm flipV="1">
            <a:off x="10326130" y="2433320"/>
            <a:ext cx="1515745" cy="936625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4" idx="1"/>
          </p:cNvCxnSpPr>
          <p:nvPr/>
        </p:nvCxnSpPr>
        <p:spPr>
          <a:xfrm flipV="1">
            <a:off x="10315335" y="4362450"/>
            <a:ext cx="1526540" cy="2794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6080;p106"/>
          <p:cNvSpPr/>
          <p:nvPr/>
        </p:nvSpPr>
        <p:spPr>
          <a:xfrm>
            <a:off x="11842014" y="190616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51" name="Google Shape;6080;p106"/>
          <p:cNvSpPr/>
          <p:nvPr/>
        </p:nvSpPr>
        <p:spPr>
          <a:xfrm>
            <a:off x="11842014" y="227129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cxnSp>
        <p:nvCxnSpPr>
          <p:cNvPr id="64" name="直接箭头连接符 63"/>
          <p:cNvCxnSpPr>
            <a:stCxn id="13" idx="3"/>
            <a:endCxn id="52" idx="1"/>
          </p:cNvCxnSpPr>
          <p:nvPr/>
        </p:nvCxnSpPr>
        <p:spPr>
          <a:xfrm>
            <a:off x="10332480" y="5791200"/>
            <a:ext cx="1511935" cy="527050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6080;p106"/>
          <p:cNvSpPr/>
          <p:nvPr/>
        </p:nvSpPr>
        <p:spPr>
          <a:xfrm>
            <a:off x="8853069" y="13645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3*224*224</a:t>
            </a:r>
            <a:endParaRPr lang="en-US" sz="1000"/>
          </a:p>
        </p:txBody>
      </p:sp>
      <p:sp>
        <p:nvSpPr>
          <p:cNvPr id="72" name="Google Shape;6080;p106"/>
          <p:cNvSpPr/>
          <p:nvPr/>
        </p:nvSpPr>
        <p:spPr>
          <a:xfrm>
            <a:off x="8856244" y="2019197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24*112*122</a:t>
            </a:r>
            <a:endParaRPr lang="en-US" sz="1000"/>
          </a:p>
        </p:txBody>
      </p:sp>
      <p:sp>
        <p:nvSpPr>
          <p:cNvPr id="73" name="Google Shape;6080;p106"/>
          <p:cNvSpPr/>
          <p:nvPr/>
        </p:nvSpPr>
        <p:spPr>
          <a:xfrm>
            <a:off x="8878469" y="26726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24*56*56</a:t>
            </a:r>
            <a:endParaRPr lang="en-US" sz="1000"/>
          </a:p>
        </p:txBody>
      </p:sp>
      <p:sp>
        <p:nvSpPr>
          <p:cNvPr id="74" name="Google Shape;6080;p106"/>
          <p:cNvSpPr/>
          <p:nvPr/>
        </p:nvSpPr>
        <p:spPr>
          <a:xfrm>
            <a:off x="8892439" y="378259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116*28*28</a:t>
            </a:r>
            <a:endParaRPr lang="en-US" sz="1000"/>
          </a:p>
        </p:txBody>
      </p:sp>
      <p:sp>
        <p:nvSpPr>
          <p:cNvPr id="75" name="Google Shape;6080;p106"/>
          <p:cNvSpPr/>
          <p:nvPr/>
        </p:nvSpPr>
        <p:spPr>
          <a:xfrm>
            <a:off x="8877834" y="511101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232*14*14</a:t>
            </a:r>
            <a:endParaRPr lang="en-US" sz="1000"/>
          </a:p>
        </p:txBody>
      </p:sp>
      <p:sp>
        <p:nvSpPr>
          <p:cNvPr id="76" name="Google Shape;6080;p106"/>
          <p:cNvSpPr/>
          <p:nvPr/>
        </p:nvSpPr>
        <p:spPr>
          <a:xfrm>
            <a:off x="8877834" y="628068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464*7*7</a:t>
            </a:r>
            <a:endParaRPr lang="en-US" sz="1000"/>
          </a:p>
        </p:txBody>
      </p:sp>
      <p:sp>
        <p:nvSpPr>
          <p:cNvPr id="3" name="Google Shape;6080;p106"/>
          <p:cNvSpPr/>
          <p:nvPr/>
        </p:nvSpPr>
        <p:spPr>
          <a:xfrm>
            <a:off x="11842014" y="612955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4" name="Google Shape;6080;p106"/>
          <p:cNvSpPr/>
          <p:nvPr/>
        </p:nvSpPr>
        <p:spPr>
          <a:xfrm>
            <a:off x="11842014" y="5764427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6" name="Google Shape;6080;p106"/>
          <p:cNvSpPr/>
          <p:nvPr/>
        </p:nvSpPr>
        <p:spPr>
          <a:xfrm>
            <a:off x="11842014" y="649467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7" name="Google Shape;6080;p106"/>
          <p:cNvSpPr/>
          <p:nvPr/>
        </p:nvSpPr>
        <p:spPr>
          <a:xfrm>
            <a:off x="11842014" y="685980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0" name="Google Shape;6080;p106"/>
          <p:cNvSpPr/>
          <p:nvPr/>
        </p:nvSpPr>
        <p:spPr>
          <a:xfrm>
            <a:off x="11842014" y="31050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1" name="Google Shape;6080;p106"/>
          <p:cNvSpPr/>
          <p:nvPr/>
        </p:nvSpPr>
        <p:spPr>
          <a:xfrm>
            <a:off x="11842014" y="2739922"/>
            <a:ext cx="1440000" cy="324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Subsampling/</a:t>
            </a:r>
            <a:endParaRPr lang="en-US"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Ascending Dimension</a:t>
            </a:r>
            <a:endParaRPr sz="1000"/>
          </a:p>
        </p:txBody>
      </p:sp>
      <p:sp>
        <p:nvSpPr>
          <p:cNvPr id="22" name="Google Shape;6080;p106"/>
          <p:cNvSpPr/>
          <p:nvPr/>
        </p:nvSpPr>
        <p:spPr>
          <a:xfrm>
            <a:off x="11842014" y="34701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3" name="Google Shape;6080;p106"/>
          <p:cNvSpPr/>
          <p:nvPr/>
        </p:nvSpPr>
        <p:spPr>
          <a:xfrm>
            <a:off x="11842014" y="38352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4" name="Google Shape;6080;p106"/>
          <p:cNvSpPr/>
          <p:nvPr/>
        </p:nvSpPr>
        <p:spPr>
          <a:xfrm>
            <a:off x="11842014" y="420042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5" name="Google Shape;6080;p106"/>
          <p:cNvSpPr/>
          <p:nvPr/>
        </p:nvSpPr>
        <p:spPr>
          <a:xfrm>
            <a:off x="11842014" y="456554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6" name="Google Shape;6080;p106"/>
          <p:cNvSpPr/>
          <p:nvPr/>
        </p:nvSpPr>
        <p:spPr>
          <a:xfrm>
            <a:off x="11842014" y="4930672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27" name="Google Shape;6080;p106"/>
          <p:cNvSpPr/>
          <p:nvPr/>
        </p:nvSpPr>
        <p:spPr>
          <a:xfrm>
            <a:off x="11842014" y="5295797"/>
            <a:ext cx="1440000" cy="324000"/>
          </a:xfrm>
          <a:prstGeom prst="rect">
            <a:avLst/>
          </a:prstGeom>
          <a:solidFill>
            <a:srgbClr val="C1E4F6">
              <a:alpha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ym typeface="+mn-ea"/>
              </a:rPr>
              <a:t>General Module</a:t>
            </a:r>
            <a:endParaRPr sz="1000"/>
          </a:p>
        </p:txBody>
      </p:sp>
      <p:sp>
        <p:nvSpPr>
          <p:cNvPr id="16" name="Google Shape;6080;p106"/>
          <p:cNvSpPr/>
          <p:nvPr/>
        </p:nvSpPr>
        <p:spPr>
          <a:xfrm>
            <a:off x="8716010" y="7179310"/>
            <a:ext cx="1620000" cy="432000"/>
          </a:xfrm>
          <a:prstGeom prst="rect">
            <a:avLst/>
          </a:prstGeom>
          <a:solidFill>
            <a:srgbClr val="B0C5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FC</a:t>
            </a:r>
            <a:endParaRPr lang="en-US" sz="1200"/>
          </a:p>
        </p:txBody>
      </p:sp>
      <p:sp>
        <p:nvSpPr>
          <p:cNvPr id="18" name="Google Shape;6080;p106"/>
          <p:cNvSpPr/>
          <p:nvPr/>
        </p:nvSpPr>
        <p:spPr>
          <a:xfrm>
            <a:off x="8715274" y="6522617"/>
            <a:ext cx="1620000" cy="432000"/>
          </a:xfrm>
          <a:prstGeom prst="rect">
            <a:avLst/>
          </a:prstGeom>
          <a:solidFill>
            <a:srgbClr val="FDC6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Conv5</a:t>
            </a:r>
            <a:endParaRPr lang="en-US" sz="1200"/>
          </a:p>
        </p:txBody>
      </p:sp>
      <p:sp>
        <p:nvSpPr>
          <p:cNvPr id="77" name="Google Shape;6080;p106"/>
          <p:cNvSpPr/>
          <p:nvPr/>
        </p:nvSpPr>
        <p:spPr>
          <a:xfrm>
            <a:off x="8895614" y="6958862"/>
            <a:ext cx="1260000" cy="216000"/>
          </a:xfrm>
          <a:prstGeom prst="rect">
            <a:avLst/>
          </a:prstGeom>
          <a:solidFill>
            <a:srgbClr val="FDED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1024*7*7</a:t>
            </a:r>
            <a:endParaRPr lang="en-US" sz="1000"/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25" name="圆角矩形 124"/>
          <p:cNvSpPr/>
          <p:nvPr/>
        </p:nvSpPr>
        <p:spPr>
          <a:xfrm>
            <a:off x="4730115" y="1641475"/>
            <a:ext cx="7684135" cy="1664970"/>
          </a:xfrm>
          <a:prstGeom prst="roundRect">
            <a:avLst/>
          </a:prstGeom>
          <a:solidFill>
            <a:srgbClr val="FDDAD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圆角矩形 125"/>
          <p:cNvSpPr/>
          <p:nvPr/>
        </p:nvSpPr>
        <p:spPr>
          <a:xfrm>
            <a:off x="5064760" y="3351530"/>
            <a:ext cx="4827905" cy="3755390"/>
          </a:xfrm>
          <a:prstGeom prst="roundRect">
            <a:avLst/>
          </a:prstGeom>
          <a:solidFill>
            <a:srgbClr val="B3E3CD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圆角矩形 115"/>
          <p:cNvSpPr/>
          <p:nvPr/>
        </p:nvSpPr>
        <p:spPr>
          <a:xfrm>
            <a:off x="2896870" y="1642110"/>
            <a:ext cx="1779270" cy="5152390"/>
          </a:xfrm>
          <a:prstGeom prst="roundRect">
            <a:avLst/>
          </a:prstGeom>
          <a:solidFill>
            <a:srgbClr val="E4F2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10588625" y="3351530"/>
            <a:ext cx="1825625" cy="3755390"/>
          </a:xfrm>
          <a:prstGeom prst="roundRect">
            <a:avLst/>
          </a:prstGeom>
          <a:solidFill>
            <a:srgbClr val="FCDDAF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82" name="Google Shape;6082;p106"/>
          <p:cNvSpPr/>
          <p:nvPr/>
        </p:nvSpPr>
        <p:spPr>
          <a:xfrm>
            <a:off x="3070408" y="2079142"/>
            <a:ext cx="1440000" cy="360000"/>
          </a:xfrm>
          <a:prstGeom prst="rect">
            <a:avLst/>
          </a:prstGeom>
          <a:solidFill>
            <a:srgbClr val="B0C5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Conv2d BN/ReLu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3070124" y="2659912"/>
            <a:ext cx="1440000" cy="36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2" name="Google Shape;6082;p106"/>
          <p:cNvSpPr/>
          <p:nvPr/>
        </p:nvSpPr>
        <p:spPr>
          <a:xfrm>
            <a:off x="3074218" y="325262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ShuffleBlock</a:t>
            </a:r>
            <a:endParaRPr lang="en-US" sz="1200"/>
          </a:p>
        </p:txBody>
      </p:sp>
      <p:sp>
        <p:nvSpPr>
          <p:cNvPr id="8" name="Google Shape;6082;p106"/>
          <p:cNvSpPr/>
          <p:nvPr/>
        </p:nvSpPr>
        <p:spPr>
          <a:xfrm>
            <a:off x="3070408" y="383936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ShuffleBlock</a:t>
            </a:r>
            <a:endParaRPr lang="en-US" sz="1200"/>
          </a:p>
        </p:txBody>
      </p:sp>
      <p:sp>
        <p:nvSpPr>
          <p:cNvPr id="9" name="Google Shape;6082;p106"/>
          <p:cNvSpPr/>
          <p:nvPr/>
        </p:nvSpPr>
        <p:spPr>
          <a:xfrm>
            <a:off x="3074218" y="442610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ShuffleBlock</a:t>
            </a:r>
            <a:endParaRPr lang="en-US" sz="1200"/>
          </a:p>
        </p:txBody>
      </p:sp>
      <p:cxnSp>
        <p:nvCxnSpPr>
          <p:cNvPr id="19" name="直接箭头连接符 18"/>
          <p:cNvCxnSpPr>
            <a:stCxn id="6082" idx="2"/>
            <a:endCxn id="6080" idx="0"/>
          </p:cNvCxnSpPr>
          <p:nvPr/>
        </p:nvCxnSpPr>
        <p:spPr>
          <a:xfrm>
            <a:off x="3790315" y="2439035"/>
            <a:ext cx="0" cy="220980"/>
          </a:xfrm>
          <a:prstGeom prst="straightConnector1">
            <a:avLst/>
          </a:prstGeom>
          <a:ln w="1270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" idx="0"/>
          </p:cNvCxnSpPr>
          <p:nvPr/>
        </p:nvCxnSpPr>
        <p:spPr>
          <a:xfrm>
            <a:off x="3790315" y="3014980"/>
            <a:ext cx="0" cy="237490"/>
          </a:xfrm>
          <a:prstGeom prst="straightConnector1">
            <a:avLst/>
          </a:prstGeom>
          <a:ln w="1270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794125" y="3612515"/>
            <a:ext cx="0" cy="222885"/>
          </a:xfrm>
          <a:prstGeom prst="straightConnector1">
            <a:avLst/>
          </a:prstGeom>
          <a:ln w="1270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6082;p106"/>
          <p:cNvSpPr/>
          <p:nvPr/>
        </p:nvSpPr>
        <p:spPr>
          <a:xfrm>
            <a:off x="3068503" y="500141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ShuffleBlock</a:t>
            </a:r>
            <a:endParaRPr lang="en-US" sz="1200"/>
          </a:p>
        </p:txBody>
      </p:sp>
      <p:sp>
        <p:nvSpPr>
          <p:cNvPr id="36" name="Google Shape;6082;p106"/>
          <p:cNvSpPr/>
          <p:nvPr/>
        </p:nvSpPr>
        <p:spPr>
          <a:xfrm>
            <a:off x="3070408" y="558434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ShuffleBlock</a:t>
            </a:r>
            <a:endParaRPr lang="en-US" sz="1200"/>
          </a:p>
        </p:txBody>
      </p:sp>
      <p:sp>
        <p:nvSpPr>
          <p:cNvPr id="37" name="Google Shape;6082;p106"/>
          <p:cNvSpPr/>
          <p:nvPr/>
        </p:nvSpPr>
        <p:spPr>
          <a:xfrm>
            <a:off x="3076123" y="6162827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ShuffleBlock</a:t>
            </a:r>
            <a:endParaRPr lang="en-US" sz="1200"/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3786505" y="4199255"/>
            <a:ext cx="0" cy="222885"/>
          </a:xfrm>
          <a:prstGeom prst="straightConnector1">
            <a:avLst/>
          </a:prstGeom>
          <a:ln w="1270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35" idx="0"/>
          </p:cNvCxnSpPr>
          <p:nvPr/>
        </p:nvCxnSpPr>
        <p:spPr>
          <a:xfrm flipH="1">
            <a:off x="3788410" y="4777105"/>
            <a:ext cx="0" cy="224155"/>
          </a:xfrm>
          <a:prstGeom prst="straightConnector1">
            <a:avLst/>
          </a:prstGeom>
          <a:ln w="1270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3782695" y="5361305"/>
            <a:ext cx="0" cy="222885"/>
          </a:xfrm>
          <a:prstGeom prst="straightConnector1">
            <a:avLst/>
          </a:prstGeom>
          <a:ln w="1270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3797935" y="5939790"/>
            <a:ext cx="0" cy="216000"/>
          </a:xfrm>
          <a:prstGeom prst="straightConnector1">
            <a:avLst/>
          </a:prstGeom>
          <a:ln w="1270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6082;p106"/>
          <p:cNvSpPr/>
          <p:nvPr/>
        </p:nvSpPr>
        <p:spPr>
          <a:xfrm>
            <a:off x="5356860" y="4361815"/>
            <a:ext cx="1584000" cy="360045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GSConv + CARAFE</a:t>
            </a:r>
            <a:endParaRPr lang="en-US" sz="1200"/>
          </a:p>
        </p:txBody>
      </p:sp>
      <p:sp>
        <p:nvSpPr>
          <p:cNvPr id="58" name="Google Shape;6082;p106"/>
          <p:cNvSpPr/>
          <p:nvPr/>
        </p:nvSpPr>
        <p:spPr>
          <a:xfrm>
            <a:off x="5355138" y="3765702"/>
            <a:ext cx="1584000" cy="36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Concat + DWConv</a:t>
            </a:r>
            <a:endParaRPr lang="en-US" sz="1200"/>
          </a:p>
        </p:txBody>
      </p:sp>
      <p:sp>
        <p:nvSpPr>
          <p:cNvPr id="59" name="Google Shape;6082;p106"/>
          <p:cNvSpPr/>
          <p:nvPr/>
        </p:nvSpPr>
        <p:spPr>
          <a:xfrm>
            <a:off x="8123103" y="4927752"/>
            <a:ext cx="1440000" cy="360000"/>
          </a:xfrm>
          <a:prstGeom prst="rect">
            <a:avLst/>
          </a:prstGeom>
          <a:solidFill>
            <a:srgbClr val="2DC6B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ADD + DWConv</a:t>
            </a:r>
            <a:endParaRPr lang="en-US" sz="1200"/>
          </a:p>
        </p:txBody>
      </p:sp>
      <p:sp>
        <p:nvSpPr>
          <p:cNvPr id="60" name="Google Shape;6082;p106"/>
          <p:cNvSpPr/>
          <p:nvPr/>
        </p:nvSpPr>
        <p:spPr>
          <a:xfrm>
            <a:off x="8119293" y="4349902"/>
            <a:ext cx="1440000" cy="36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DownSampling</a:t>
            </a:r>
            <a:endParaRPr lang="en-US" sz="1200"/>
          </a:p>
        </p:txBody>
      </p:sp>
      <p:sp>
        <p:nvSpPr>
          <p:cNvPr id="62" name="Google Shape;6082;p106"/>
          <p:cNvSpPr/>
          <p:nvPr/>
        </p:nvSpPr>
        <p:spPr>
          <a:xfrm>
            <a:off x="5356408" y="4957597"/>
            <a:ext cx="1584000" cy="36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Concat + DWConv</a:t>
            </a:r>
            <a:endParaRPr lang="en-US" sz="1200"/>
          </a:p>
        </p:txBody>
      </p:sp>
      <p:sp>
        <p:nvSpPr>
          <p:cNvPr id="63" name="Google Shape;6082;p106"/>
          <p:cNvSpPr/>
          <p:nvPr/>
        </p:nvSpPr>
        <p:spPr>
          <a:xfrm>
            <a:off x="5364480" y="5510530"/>
            <a:ext cx="1584000" cy="360045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GSConv + CARAFE</a:t>
            </a:r>
            <a:endParaRPr lang="en-US" sz="1200"/>
          </a:p>
        </p:txBody>
      </p:sp>
      <p:sp>
        <p:nvSpPr>
          <p:cNvPr id="65" name="Google Shape;6082;p106"/>
          <p:cNvSpPr/>
          <p:nvPr/>
        </p:nvSpPr>
        <p:spPr>
          <a:xfrm>
            <a:off x="8120563" y="6629552"/>
            <a:ext cx="1440000" cy="360000"/>
          </a:xfrm>
          <a:prstGeom prst="rect">
            <a:avLst/>
          </a:prstGeom>
          <a:solidFill>
            <a:srgbClr val="B0DBD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NAM</a:t>
            </a:r>
            <a:endParaRPr lang="en-US" sz="1200"/>
          </a:p>
        </p:txBody>
      </p:sp>
      <p:sp>
        <p:nvSpPr>
          <p:cNvPr id="67" name="Google Shape;6082;p106"/>
          <p:cNvSpPr/>
          <p:nvPr/>
        </p:nvSpPr>
        <p:spPr>
          <a:xfrm>
            <a:off x="8109133" y="5506237"/>
            <a:ext cx="1440000" cy="36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DownSampling</a:t>
            </a:r>
            <a:endParaRPr lang="en-US" sz="1200"/>
          </a:p>
        </p:txBody>
      </p:sp>
      <p:sp>
        <p:nvSpPr>
          <p:cNvPr id="68" name="Google Shape;6082;p106"/>
          <p:cNvSpPr/>
          <p:nvPr/>
        </p:nvSpPr>
        <p:spPr>
          <a:xfrm>
            <a:off x="8118658" y="6089167"/>
            <a:ext cx="1440000" cy="360000"/>
          </a:xfrm>
          <a:prstGeom prst="rect">
            <a:avLst/>
          </a:prstGeom>
          <a:solidFill>
            <a:srgbClr val="2DC6B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ADD + DWConv</a:t>
            </a:r>
            <a:endParaRPr lang="en-US" sz="1200"/>
          </a:p>
        </p:txBody>
      </p:sp>
      <p:sp>
        <p:nvSpPr>
          <p:cNvPr id="69" name="椭圆 68"/>
          <p:cNvSpPr/>
          <p:nvPr/>
        </p:nvSpPr>
        <p:spPr>
          <a:xfrm>
            <a:off x="5975985" y="6089015"/>
            <a:ext cx="360000" cy="36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660765" y="3754120"/>
            <a:ext cx="360000" cy="36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Google Shape;6082;p106"/>
          <p:cNvSpPr/>
          <p:nvPr/>
        </p:nvSpPr>
        <p:spPr>
          <a:xfrm>
            <a:off x="10781848" y="3761892"/>
            <a:ext cx="1440000" cy="360000"/>
          </a:xfrm>
          <a:prstGeom prst="rect">
            <a:avLst/>
          </a:prstGeom>
          <a:solidFill>
            <a:srgbClr val="FCDD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Detect</a:t>
            </a:r>
            <a:endParaRPr lang="en-US" sz="1400"/>
          </a:p>
        </p:txBody>
      </p:sp>
      <p:sp>
        <p:nvSpPr>
          <p:cNvPr id="87" name="Google Shape;6082;p106"/>
          <p:cNvSpPr/>
          <p:nvPr/>
        </p:nvSpPr>
        <p:spPr>
          <a:xfrm>
            <a:off x="5436418" y="2012467"/>
            <a:ext cx="900000" cy="360000"/>
          </a:xfrm>
          <a:prstGeom prst="rect">
            <a:avLst/>
          </a:prstGeom>
          <a:solidFill>
            <a:srgbClr val="C5B5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1x1 Conv</a:t>
            </a:r>
            <a:endParaRPr lang="en-US" sz="1200"/>
          </a:p>
        </p:txBody>
      </p:sp>
      <p:sp>
        <p:nvSpPr>
          <p:cNvPr id="90" name="Google Shape;6082;p106"/>
          <p:cNvSpPr/>
          <p:nvPr/>
        </p:nvSpPr>
        <p:spPr>
          <a:xfrm>
            <a:off x="10782483" y="5463057"/>
            <a:ext cx="1440000" cy="360000"/>
          </a:xfrm>
          <a:prstGeom prst="rect">
            <a:avLst/>
          </a:prstGeom>
          <a:solidFill>
            <a:srgbClr val="FCDD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Detect</a:t>
            </a:r>
            <a:endParaRPr lang="en-US" sz="1400"/>
          </a:p>
        </p:txBody>
      </p:sp>
      <p:sp>
        <p:nvSpPr>
          <p:cNvPr id="91" name="Google Shape;6082;p106"/>
          <p:cNvSpPr/>
          <p:nvPr/>
        </p:nvSpPr>
        <p:spPr>
          <a:xfrm>
            <a:off x="10781213" y="6629552"/>
            <a:ext cx="1440000" cy="360000"/>
          </a:xfrm>
          <a:prstGeom prst="rect">
            <a:avLst/>
          </a:prstGeom>
          <a:solidFill>
            <a:srgbClr val="FCDD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Detect</a:t>
            </a:r>
            <a:endParaRPr lang="en-US" sz="1400"/>
          </a:p>
        </p:txBody>
      </p:sp>
      <p:cxnSp>
        <p:nvCxnSpPr>
          <p:cNvPr id="92" name="直接箭头连接符 91"/>
          <p:cNvCxnSpPr/>
          <p:nvPr/>
        </p:nvCxnSpPr>
        <p:spPr>
          <a:xfrm>
            <a:off x="4505325" y="3983160"/>
            <a:ext cx="846000" cy="0"/>
          </a:xfrm>
          <a:prstGeom prst="straightConnector1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>
            <a:off x="4505325" y="5142230"/>
            <a:ext cx="846000" cy="0"/>
          </a:xfrm>
          <a:prstGeom prst="straightConnector1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9563100" y="6809105"/>
            <a:ext cx="1234800" cy="63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0" idx="6"/>
            <a:endCxn id="85" idx="1"/>
          </p:cNvCxnSpPr>
          <p:nvPr/>
        </p:nvCxnSpPr>
        <p:spPr>
          <a:xfrm>
            <a:off x="9020810" y="3934460"/>
            <a:ext cx="1756800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0" idx="4"/>
            <a:endCxn id="60" idx="0"/>
          </p:cNvCxnSpPr>
          <p:nvPr/>
        </p:nvCxnSpPr>
        <p:spPr>
          <a:xfrm flipH="1">
            <a:off x="8839200" y="4114165"/>
            <a:ext cx="0" cy="235585"/>
          </a:xfrm>
          <a:prstGeom prst="straightConnector1">
            <a:avLst/>
          </a:prstGeom>
          <a:ln w="12700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H="1">
            <a:off x="8829040" y="4712335"/>
            <a:ext cx="0" cy="216000"/>
          </a:xfrm>
          <a:prstGeom prst="straightConnector1">
            <a:avLst/>
          </a:prstGeom>
          <a:ln w="12700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59" idx="2"/>
            <a:endCxn id="67" idx="0"/>
          </p:cNvCxnSpPr>
          <p:nvPr/>
        </p:nvCxnSpPr>
        <p:spPr>
          <a:xfrm flipH="1">
            <a:off x="8829040" y="5287645"/>
            <a:ext cx="0" cy="218440"/>
          </a:xfrm>
          <a:prstGeom prst="straightConnector1">
            <a:avLst/>
          </a:prstGeom>
          <a:ln w="12700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67" idx="2"/>
            <a:endCxn id="68" idx="0"/>
          </p:cNvCxnSpPr>
          <p:nvPr/>
        </p:nvCxnSpPr>
        <p:spPr>
          <a:xfrm>
            <a:off x="8829040" y="5866130"/>
            <a:ext cx="0" cy="222885"/>
          </a:xfrm>
          <a:prstGeom prst="straightConnector1">
            <a:avLst/>
          </a:prstGeom>
          <a:ln w="12700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68" idx="2"/>
            <a:endCxn id="65" idx="0"/>
          </p:cNvCxnSpPr>
          <p:nvPr/>
        </p:nvCxnSpPr>
        <p:spPr>
          <a:xfrm>
            <a:off x="8838565" y="6449060"/>
            <a:ext cx="0" cy="180340"/>
          </a:xfrm>
          <a:prstGeom prst="straightConnector1">
            <a:avLst/>
          </a:prstGeom>
          <a:ln w="12700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8" idx="3"/>
            <a:endCxn id="70" idx="2"/>
          </p:cNvCxnSpPr>
          <p:nvPr/>
        </p:nvCxnSpPr>
        <p:spPr>
          <a:xfrm flipV="1">
            <a:off x="6938645" y="3934460"/>
            <a:ext cx="1722120" cy="0"/>
          </a:xfrm>
          <a:prstGeom prst="straightConnector1">
            <a:avLst/>
          </a:prstGeom>
          <a:ln w="19050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V="1">
            <a:off x="6146800" y="5317490"/>
            <a:ext cx="0" cy="194310"/>
          </a:xfrm>
          <a:prstGeom prst="straightConnector1">
            <a:avLst/>
          </a:prstGeom>
          <a:ln w="12700">
            <a:solidFill>
              <a:srgbClr val="1952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62" idx="0"/>
          </p:cNvCxnSpPr>
          <p:nvPr/>
        </p:nvCxnSpPr>
        <p:spPr>
          <a:xfrm flipV="1">
            <a:off x="6148070" y="4716145"/>
            <a:ext cx="0" cy="241300"/>
          </a:xfrm>
          <a:prstGeom prst="straightConnector1">
            <a:avLst/>
          </a:prstGeom>
          <a:ln w="12700">
            <a:solidFill>
              <a:srgbClr val="1952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flipV="1">
            <a:off x="6153150" y="4114165"/>
            <a:ext cx="0" cy="245110"/>
          </a:xfrm>
          <a:prstGeom prst="straightConnector1">
            <a:avLst/>
          </a:prstGeom>
          <a:ln w="12700">
            <a:solidFill>
              <a:srgbClr val="1952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4508500" y="6269355"/>
            <a:ext cx="1458000" cy="0"/>
          </a:xfrm>
          <a:prstGeom prst="straightConnector1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69" idx="6"/>
            <a:endCxn id="68" idx="1"/>
          </p:cNvCxnSpPr>
          <p:nvPr/>
        </p:nvCxnSpPr>
        <p:spPr>
          <a:xfrm>
            <a:off x="6336030" y="6269355"/>
            <a:ext cx="1782445" cy="0"/>
          </a:xfrm>
          <a:prstGeom prst="straightConnector1">
            <a:avLst/>
          </a:prstGeom>
          <a:ln w="19050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Google Shape;6082;p106"/>
          <p:cNvSpPr/>
          <p:nvPr/>
        </p:nvSpPr>
        <p:spPr>
          <a:xfrm>
            <a:off x="9549313" y="2369972"/>
            <a:ext cx="828000" cy="360000"/>
          </a:xfrm>
          <a:prstGeom prst="rect">
            <a:avLst/>
          </a:prstGeom>
          <a:solidFill>
            <a:srgbClr val="F4D7F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Concat</a:t>
            </a:r>
            <a:endParaRPr lang="en-US" sz="1200"/>
          </a:p>
        </p:txBody>
      </p:sp>
      <p:sp>
        <p:nvSpPr>
          <p:cNvPr id="120" name="Google Shape;6082;p106"/>
          <p:cNvSpPr/>
          <p:nvPr/>
        </p:nvSpPr>
        <p:spPr>
          <a:xfrm>
            <a:off x="6043478" y="2796057"/>
            <a:ext cx="1080000" cy="360000"/>
          </a:xfrm>
          <a:prstGeom prst="rect">
            <a:avLst/>
          </a:prstGeom>
          <a:solidFill>
            <a:srgbClr val="F0BD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3x3 DWConv</a:t>
            </a:r>
            <a:endParaRPr lang="en-US" sz="1200"/>
          </a:p>
        </p:txBody>
      </p:sp>
      <p:cxnSp>
        <p:nvCxnSpPr>
          <p:cNvPr id="121" name="直接箭头连接符 120"/>
          <p:cNvCxnSpPr>
            <a:stCxn id="136" idx="3"/>
            <a:endCxn id="119" idx="1"/>
          </p:cNvCxnSpPr>
          <p:nvPr/>
        </p:nvCxnSpPr>
        <p:spPr>
          <a:xfrm>
            <a:off x="9204960" y="2183130"/>
            <a:ext cx="344170" cy="36703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35" idx="3"/>
            <a:endCxn id="119" idx="1"/>
          </p:cNvCxnSpPr>
          <p:nvPr/>
        </p:nvCxnSpPr>
        <p:spPr>
          <a:xfrm flipV="1">
            <a:off x="8685530" y="2550160"/>
            <a:ext cx="863600" cy="42545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10370820" y="2549525"/>
            <a:ext cx="217805" cy="127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3002915" y="1681480"/>
            <a:ext cx="1590040" cy="397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/>
              <a:t>BackBone</a:t>
            </a:r>
            <a:endParaRPr lang="en-US" altLang="zh-CN" sz="1600"/>
          </a:p>
          <a:p>
            <a:pPr algn="ctr"/>
            <a:endParaRPr lang="en-US" altLang="zh-CN" sz="1600"/>
          </a:p>
        </p:txBody>
      </p:sp>
      <p:sp>
        <p:nvSpPr>
          <p:cNvPr id="128" name="文本框 127"/>
          <p:cNvSpPr txBox="1"/>
          <p:nvPr/>
        </p:nvSpPr>
        <p:spPr>
          <a:xfrm>
            <a:off x="4574540" y="1587500"/>
            <a:ext cx="207073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/>
              <a:t>ShuffleBlock</a:t>
            </a:r>
            <a:endParaRPr lang="en-US" altLang="zh-CN" sz="1600"/>
          </a:p>
        </p:txBody>
      </p:sp>
      <p:sp>
        <p:nvSpPr>
          <p:cNvPr id="129" name="文本框 128"/>
          <p:cNvSpPr txBox="1"/>
          <p:nvPr/>
        </p:nvSpPr>
        <p:spPr>
          <a:xfrm>
            <a:off x="10467340" y="3404235"/>
            <a:ext cx="207073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/>
              <a:t>Head</a:t>
            </a:r>
            <a:endParaRPr lang="en-US" altLang="zh-CN" sz="1600"/>
          </a:p>
        </p:txBody>
      </p:sp>
      <p:sp>
        <p:nvSpPr>
          <p:cNvPr id="130" name="文本框 129"/>
          <p:cNvSpPr txBox="1"/>
          <p:nvPr/>
        </p:nvSpPr>
        <p:spPr>
          <a:xfrm>
            <a:off x="6443345" y="3404235"/>
            <a:ext cx="207073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/>
              <a:t>Neck</a:t>
            </a:r>
            <a:endParaRPr lang="en-US" altLang="zh-CN" sz="1600"/>
          </a:p>
        </p:txBody>
      </p:sp>
      <p:cxnSp>
        <p:nvCxnSpPr>
          <p:cNvPr id="131" name="直接箭头连接符 130"/>
          <p:cNvCxnSpPr/>
          <p:nvPr/>
        </p:nvCxnSpPr>
        <p:spPr>
          <a:xfrm flipV="1">
            <a:off x="9542780" y="5643245"/>
            <a:ext cx="1238400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69" idx="0"/>
            <a:endCxn id="63" idx="2"/>
          </p:cNvCxnSpPr>
          <p:nvPr/>
        </p:nvCxnSpPr>
        <p:spPr>
          <a:xfrm flipV="1">
            <a:off x="6156325" y="5870575"/>
            <a:ext cx="0" cy="218440"/>
          </a:xfrm>
          <a:prstGeom prst="straightConnector1">
            <a:avLst/>
          </a:prstGeom>
          <a:ln w="12700">
            <a:solidFill>
              <a:srgbClr val="1952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>
          <a:xfrm flipV="1">
            <a:off x="6940550" y="5142230"/>
            <a:ext cx="1194435" cy="0"/>
          </a:xfrm>
          <a:prstGeom prst="straightConnector1">
            <a:avLst/>
          </a:prstGeom>
          <a:ln w="19050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椭圆 133"/>
          <p:cNvSpPr/>
          <p:nvPr/>
        </p:nvSpPr>
        <p:spPr>
          <a:xfrm>
            <a:off x="4820285" y="2362835"/>
            <a:ext cx="252000" cy="252000"/>
          </a:xfrm>
          <a:prstGeom prst="ellipse">
            <a:avLst/>
          </a:prstGeom>
          <a:solidFill>
            <a:srgbClr val="A975D6"/>
          </a:solidFill>
          <a:ln>
            <a:solidFill>
              <a:srgbClr val="873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5" name="Google Shape;6082;p106"/>
          <p:cNvSpPr/>
          <p:nvPr/>
        </p:nvSpPr>
        <p:spPr>
          <a:xfrm>
            <a:off x="7785918" y="2795422"/>
            <a:ext cx="900000" cy="360000"/>
          </a:xfrm>
          <a:prstGeom prst="rect">
            <a:avLst/>
          </a:prstGeom>
          <a:solidFill>
            <a:srgbClr val="C5B5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1x1 Conv</a:t>
            </a:r>
            <a:endParaRPr lang="en-US" sz="1200"/>
          </a:p>
        </p:txBody>
      </p:sp>
      <p:sp>
        <p:nvSpPr>
          <p:cNvPr id="136" name="Google Shape;6082;p106"/>
          <p:cNvSpPr/>
          <p:nvPr/>
        </p:nvSpPr>
        <p:spPr>
          <a:xfrm>
            <a:off x="8305348" y="2002942"/>
            <a:ext cx="900000" cy="360000"/>
          </a:xfrm>
          <a:prstGeom prst="rect">
            <a:avLst/>
          </a:prstGeom>
          <a:solidFill>
            <a:srgbClr val="C5B5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1x1 Conv</a:t>
            </a:r>
            <a:endParaRPr lang="en-US" sz="1200"/>
          </a:p>
        </p:txBody>
      </p:sp>
      <p:sp>
        <p:nvSpPr>
          <p:cNvPr id="138" name="Google Shape;6082;p106"/>
          <p:cNvSpPr/>
          <p:nvPr/>
        </p:nvSpPr>
        <p:spPr>
          <a:xfrm>
            <a:off x="6864533" y="2002942"/>
            <a:ext cx="1080000" cy="360000"/>
          </a:xfrm>
          <a:prstGeom prst="rect">
            <a:avLst/>
          </a:prstGeom>
          <a:solidFill>
            <a:srgbClr val="F0BD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3x3 DWConv</a:t>
            </a:r>
            <a:endParaRPr lang="en-US" sz="1200"/>
          </a:p>
        </p:txBody>
      </p:sp>
      <p:sp>
        <p:nvSpPr>
          <p:cNvPr id="139" name="Google Shape;6082;p106"/>
          <p:cNvSpPr/>
          <p:nvPr/>
        </p:nvSpPr>
        <p:spPr>
          <a:xfrm>
            <a:off x="10588625" y="2372360"/>
            <a:ext cx="1296000" cy="360045"/>
          </a:xfrm>
          <a:prstGeom prst="rect">
            <a:avLst/>
          </a:prstGeom>
          <a:solidFill>
            <a:srgbClr val="C5B5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Channle Shuffle</a:t>
            </a:r>
            <a:endParaRPr lang="en-US" sz="1200"/>
          </a:p>
        </p:txBody>
      </p:sp>
      <p:cxnSp>
        <p:nvCxnSpPr>
          <p:cNvPr id="140" name="直接箭头连接符 139"/>
          <p:cNvCxnSpPr>
            <a:stCxn id="120" idx="3"/>
            <a:endCxn id="135" idx="1"/>
          </p:cNvCxnSpPr>
          <p:nvPr/>
        </p:nvCxnSpPr>
        <p:spPr>
          <a:xfrm flipV="1">
            <a:off x="7123430" y="2975610"/>
            <a:ext cx="662305" cy="63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endCxn id="136" idx="1"/>
          </p:cNvCxnSpPr>
          <p:nvPr/>
        </p:nvCxnSpPr>
        <p:spPr>
          <a:xfrm flipV="1">
            <a:off x="7944485" y="2183130"/>
            <a:ext cx="360680" cy="381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87" idx="3"/>
          </p:cNvCxnSpPr>
          <p:nvPr/>
        </p:nvCxnSpPr>
        <p:spPr>
          <a:xfrm flipV="1">
            <a:off x="6336030" y="2186940"/>
            <a:ext cx="528320" cy="571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134" idx="6"/>
            <a:endCxn id="120" idx="1"/>
          </p:cNvCxnSpPr>
          <p:nvPr/>
        </p:nvCxnSpPr>
        <p:spPr>
          <a:xfrm>
            <a:off x="5072380" y="2489200"/>
            <a:ext cx="970915" cy="48704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stCxn id="134" idx="6"/>
            <a:endCxn id="87" idx="1"/>
          </p:cNvCxnSpPr>
          <p:nvPr/>
        </p:nvCxnSpPr>
        <p:spPr>
          <a:xfrm flipV="1">
            <a:off x="5072380" y="2192655"/>
            <a:ext cx="363855" cy="29654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椭圆 144"/>
          <p:cNvSpPr/>
          <p:nvPr/>
        </p:nvSpPr>
        <p:spPr>
          <a:xfrm>
            <a:off x="12102465" y="2422525"/>
            <a:ext cx="252000" cy="252000"/>
          </a:xfrm>
          <a:prstGeom prst="ellipse">
            <a:avLst/>
          </a:prstGeom>
          <a:solidFill>
            <a:srgbClr val="A975D6"/>
          </a:solidFill>
          <a:ln>
            <a:solidFill>
              <a:srgbClr val="873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6" name="直接箭头连接符 145"/>
          <p:cNvCxnSpPr/>
          <p:nvPr/>
        </p:nvCxnSpPr>
        <p:spPr>
          <a:xfrm>
            <a:off x="11884660" y="2548255"/>
            <a:ext cx="217805" cy="127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7266940" y="2771775"/>
            <a:ext cx="3746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BN</a:t>
            </a:r>
            <a:endParaRPr lang="en-US" altLang="zh-CN" sz="1000"/>
          </a:p>
        </p:txBody>
      </p:sp>
      <p:sp>
        <p:nvSpPr>
          <p:cNvPr id="148" name="文本框 147"/>
          <p:cNvSpPr txBox="1"/>
          <p:nvPr/>
        </p:nvSpPr>
        <p:spPr>
          <a:xfrm>
            <a:off x="7944485" y="1969135"/>
            <a:ext cx="360680" cy="297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BN</a:t>
            </a:r>
            <a:endParaRPr lang="en-US" altLang="zh-CN" sz="1000"/>
          </a:p>
        </p:txBody>
      </p:sp>
      <p:sp>
        <p:nvSpPr>
          <p:cNvPr id="149" name="文本框 148"/>
          <p:cNvSpPr txBox="1"/>
          <p:nvPr/>
        </p:nvSpPr>
        <p:spPr>
          <a:xfrm>
            <a:off x="6206490" y="1953260"/>
            <a:ext cx="787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/>
              <a:t>BN/ReLU</a:t>
            </a:r>
            <a:endParaRPr lang="en-US" altLang="zh-CN" sz="900"/>
          </a:p>
        </p:txBody>
      </p:sp>
      <p:sp>
        <p:nvSpPr>
          <p:cNvPr id="150" name="文本框 149"/>
          <p:cNvSpPr txBox="1"/>
          <p:nvPr/>
        </p:nvSpPr>
        <p:spPr>
          <a:xfrm>
            <a:off x="8686165" y="2839085"/>
            <a:ext cx="787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/>
              <a:t>BN/ReLU</a:t>
            </a:r>
            <a:endParaRPr lang="en-US" altLang="zh-CN" sz="900"/>
          </a:p>
        </p:txBody>
      </p:sp>
      <p:sp>
        <p:nvSpPr>
          <p:cNvPr id="151" name="文本框 150"/>
          <p:cNvSpPr txBox="1"/>
          <p:nvPr/>
        </p:nvSpPr>
        <p:spPr>
          <a:xfrm>
            <a:off x="9204960" y="2132965"/>
            <a:ext cx="7874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00"/>
              <a:t>BN/ReLU</a:t>
            </a:r>
            <a:endParaRPr lang="en-US" altLang="zh-CN" sz="9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1" name="圆角矩形 30"/>
          <p:cNvSpPr/>
          <p:nvPr/>
        </p:nvSpPr>
        <p:spPr>
          <a:xfrm>
            <a:off x="4515485" y="1842770"/>
            <a:ext cx="5892165" cy="60686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762500" y="5012055"/>
            <a:ext cx="5419725" cy="2643505"/>
          </a:xfrm>
          <a:prstGeom prst="roundRect">
            <a:avLst/>
          </a:prstGeom>
          <a:solidFill>
            <a:srgbClr val="E7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3" name="流程图: 可选过程 2"/>
          <p:cNvSpPr/>
          <p:nvPr/>
        </p:nvSpPr>
        <p:spPr>
          <a:xfrm>
            <a:off x="263944" y="5535474"/>
            <a:ext cx="1969055" cy="1592609"/>
          </a:xfrm>
          <a:prstGeom prst="flowChartAlternateProcess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2" name="流程图: 可选过程 1"/>
          <p:cNvSpPr/>
          <p:nvPr/>
        </p:nvSpPr>
        <p:spPr>
          <a:xfrm>
            <a:off x="208808" y="2521369"/>
            <a:ext cx="1969055" cy="1592609"/>
          </a:xfrm>
          <a:prstGeom prst="flowChartAlternateProcess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" name="流程图: 可选过程 7"/>
          <p:cNvSpPr/>
          <p:nvPr/>
        </p:nvSpPr>
        <p:spPr>
          <a:xfrm>
            <a:off x="2493118" y="2004729"/>
            <a:ext cx="1789071" cy="261864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9" name="流程图: 可选过程 8"/>
          <p:cNvSpPr/>
          <p:nvPr/>
        </p:nvSpPr>
        <p:spPr>
          <a:xfrm>
            <a:off x="2493118" y="5011864"/>
            <a:ext cx="1789071" cy="261864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0" name="文本框 9"/>
          <p:cNvSpPr txBox="1"/>
          <p:nvPr/>
        </p:nvSpPr>
        <p:spPr>
          <a:xfrm>
            <a:off x="2178050" y="1967865"/>
            <a:ext cx="2519045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Data </a:t>
            </a:r>
            <a:endParaRPr lang="en-US" altLang="zh-CN" sz="1795" b="1"/>
          </a:p>
          <a:p>
            <a:pPr algn="ctr"/>
            <a:r>
              <a:rPr lang="en-US" altLang="zh-CN" sz="1795" b="1"/>
              <a:t>Augmentation</a:t>
            </a:r>
            <a:endParaRPr lang="en-US" altLang="zh-CN" sz="1795" b="1"/>
          </a:p>
        </p:txBody>
      </p:sp>
      <p:sp>
        <p:nvSpPr>
          <p:cNvPr id="11" name="文本框 10"/>
          <p:cNvSpPr txBox="1"/>
          <p:nvPr/>
        </p:nvSpPr>
        <p:spPr>
          <a:xfrm>
            <a:off x="2303145" y="5097780"/>
            <a:ext cx="2165985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mm-testing</a:t>
            </a:r>
            <a:endParaRPr lang="en-US" altLang="zh-CN" sz="1795" b="1"/>
          </a:p>
        </p:txBody>
      </p:sp>
      <p:sp>
        <p:nvSpPr>
          <p:cNvPr id="15" name="流程图: 可选过程 14"/>
          <p:cNvSpPr/>
          <p:nvPr/>
        </p:nvSpPr>
        <p:spPr>
          <a:xfrm>
            <a:off x="2736479" y="5718894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Scale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2734574" y="6572490"/>
            <a:ext cx="1302986" cy="48481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Horizental filp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2736478" y="2669531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Mosaic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2736478" y="3238003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MixUP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2736478" y="3791265"/>
            <a:ext cx="1302986" cy="48481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Copy Paste</a:t>
            </a:r>
            <a:endParaRPr lang="en-US" altLang="zh-CN" sz="1595">
              <a:solidFill>
                <a:schemeClr val="tx1"/>
              </a:solidFill>
            </a:endParaRPr>
          </a:p>
        </p:txBody>
      </p:sp>
      <p:pic>
        <p:nvPicPr>
          <p:cNvPr id="6" name="图片 5" descr="C:\Users\17246\Desktop\5645DD9636B84C651FBA7ED2D89A8B5B.png5645DD9636B84C651FBA7ED2D89A8B5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3438" y="5855382"/>
            <a:ext cx="1630000" cy="932877"/>
          </a:xfrm>
          <a:prstGeom prst="rect">
            <a:avLst/>
          </a:prstGeom>
        </p:spPr>
      </p:pic>
      <p:pic>
        <p:nvPicPr>
          <p:cNvPr id="7" name="图片 6" descr="C:\Users\17246\Desktop\18048A7529E69158A05B82612C15C0ED.png18048A7529E69158A05B82612C15C0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8581" y="2836524"/>
            <a:ext cx="1664856" cy="95505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933063" y="2512343"/>
            <a:ext cx="2349937" cy="1893639"/>
          </a:xfrm>
          <a:prstGeom prst="roundRect">
            <a:avLst/>
          </a:prstGeom>
          <a:solidFill>
            <a:srgbClr val="2F9765">
              <a:alpha val="22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5" name="圆角矩形 4"/>
          <p:cNvSpPr/>
          <p:nvPr/>
        </p:nvSpPr>
        <p:spPr>
          <a:xfrm>
            <a:off x="11009630" y="5872480"/>
            <a:ext cx="2350135" cy="137223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3" name="圆角矩形 12"/>
          <p:cNvSpPr/>
          <p:nvPr/>
        </p:nvSpPr>
        <p:spPr>
          <a:xfrm>
            <a:off x="13932261" y="5535348"/>
            <a:ext cx="2349937" cy="1893639"/>
          </a:xfrm>
          <a:prstGeom prst="roundRect">
            <a:avLst/>
          </a:prstGeom>
          <a:solidFill>
            <a:srgbClr val="9CE0DF">
              <a:alpha val="54000"/>
            </a:srgb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7" name="流程图: 可选过程 16"/>
          <p:cNvSpPr/>
          <p:nvPr/>
        </p:nvSpPr>
        <p:spPr>
          <a:xfrm>
            <a:off x="14307780" y="3618867"/>
            <a:ext cx="1600214" cy="484817"/>
          </a:xfrm>
          <a:prstGeom prst="flowChartAlternateProcess">
            <a:avLst/>
          </a:prstGeom>
          <a:solidFill>
            <a:srgbClr val="C09BE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58215" y="2512343"/>
            <a:ext cx="1899343" cy="77507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Ground Truth</a:t>
            </a:r>
            <a:endParaRPr lang="en-US" altLang="zh-CN" sz="1795" b="1"/>
          </a:p>
        </p:txBody>
      </p:sp>
      <p:sp>
        <p:nvSpPr>
          <p:cNvPr id="24" name="流程图: 可选过程 23"/>
          <p:cNvSpPr/>
          <p:nvPr/>
        </p:nvSpPr>
        <p:spPr>
          <a:xfrm>
            <a:off x="14308413" y="2997160"/>
            <a:ext cx="1600214" cy="484817"/>
          </a:xfrm>
          <a:prstGeom prst="flowChartAlternateProcess">
            <a:avLst/>
          </a:prstGeom>
          <a:solidFill>
            <a:srgbClr val="C7A3E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09140" y="6000147"/>
            <a:ext cx="2349937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Model Ensemble</a:t>
            </a:r>
            <a:endParaRPr lang="en-US" altLang="zh-CN" sz="1795" b="1"/>
          </a:p>
        </p:txBody>
      </p:sp>
      <p:sp>
        <p:nvSpPr>
          <p:cNvPr id="26" name="流程图: 可选过程 25"/>
          <p:cNvSpPr/>
          <p:nvPr/>
        </p:nvSpPr>
        <p:spPr>
          <a:xfrm>
            <a:off x="11384284" y="6536451"/>
            <a:ext cx="1600214" cy="484817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NMS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157413" y="5614567"/>
            <a:ext cx="1899343" cy="39038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795" b="1"/>
              <a:t>Prediction</a:t>
            </a:r>
            <a:endParaRPr lang="en-US" altLang="zh-CN" sz="1795" b="1"/>
          </a:p>
        </p:txBody>
      </p:sp>
      <p:sp>
        <p:nvSpPr>
          <p:cNvPr id="37" name="流程图: 可选过程 36"/>
          <p:cNvSpPr/>
          <p:nvPr/>
        </p:nvSpPr>
        <p:spPr>
          <a:xfrm>
            <a:off x="14307612" y="6051853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Localization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14307612" y="6697008"/>
            <a:ext cx="1600214" cy="484817"/>
          </a:xfrm>
          <a:prstGeom prst="flowChartAlternateProcess">
            <a:avLst/>
          </a:prstGeom>
          <a:solidFill>
            <a:srgbClr val="C09BE6">
              <a:alpha val="41000"/>
            </a:srgb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595">
                <a:solidFill>
                  <a:schemeClr val="tx1"/>
                </a:solidFill>
              </a:rPr>
              <a:t>Classification</a:t>
            </a:r>
            <a:endParaRPr lang="en-US" altLang="zh-CN" sz="1595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10205281" y="3090020"/>
            <a:ext cx="3733165" cy="1460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10193861" y="6536971"/>
            <a:ext cx="815975" cy="381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13342565" y="6564861"/>
            <a:ext cx="622300" cy="762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281869" y="3315358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281870" y="6261295"/>
            <a:ext cx="480381" cy="63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2032700" y="3416086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2035235" y="6423220"/>
            <a:ext cx="457566" cy="1394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4762500" y="2146300"/>
            <a:ext cx="5419725" cy="26435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5" name="Google Shape;6362;p110"/>
          <p:cNvSpPr/>
          <p:nvPr/>
        </p:nvSpPr>
        <p:spPr>
          <a:xfrm>
            <a:off x="5220970" y="2146300"/>
            <a:ext cx="1570355" cy="2259965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10182421" y="3841860"/>
            <a:ext cx="3756025" cy="2095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730230" y="3287395"/>
            <a:ext cx="2612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/>
              <a:t>Training</a:t>
            </a:r>
            <a:endParaRPr lang="en-US" altLang="zh-CN" sz="2000"/>
          </a:p>
        </p:txBody>
      </p:sp>
      <p:sp>
        <p:nvSpPr>
          <p:cNvPr id="34" name="Google Shape;6362;p110"/>
          <p:cNvSpPr/>
          <p:nvPr/>
        </p:nvSpPr>
        <p:spPr>
          <a:xfrm>
            <a:off x="7075170" y="2734945"/>
            <a:ext cx="7562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5" name="Google Shape;6362;p110"/>
          <p:cNvSpPr/>
          <p:nvPr/>
        </p:nvSpPr>
        <p:spPr>
          <a:xfrm>
            <a:off x="5187315" y="5012055"/>
            <a:ext cx="1604645" cy="2251075"/>
          </a:xfrm>
          <a:prstGeom prst="cube">
            <a:avLst>
              <a:gd name="adj" fmla="val 56788"/>
            </a:avLst>
          </a:prstGeom>
          <a:solidFill>
            <a:srgbClr val="83ADE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42" name="文本框 41"/>
          <p:cNvSpPr txBox="1"/>
          <p:nvPr/>
        </p:nvSpPr>
        <p:spPr>
          <a:xfrm>
            <a:off x="4693285" y="4406265"/>
            <a:ext cx="2301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EfficientNet</a:t>
            </a:r>
            <a:endParaRPr lang="en-US" altLang="zh-CN" sz="2000" b="1"/>
          </a:p>
        </p:txBody>
      </p:sp>
      <p:sp>
        <p:nvSpPr>
          <p:cNvPr id="56" name="文本框 55"/>
          <p:cNvSpPr txBox="1"/>
          <p:nvPr/>
        </p:nvSpPr>
        <p:spPr>
          <a:xfrm>
            <a:off x="4693285" y="7263130"/>
            <a:ext cx="2301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CSPDarkNet53</a:t>
            </a:r>
            <a:endParaRPr lang="en-US" altLang="zh-CN" sz="2000" b="1"/>
          </a:p>
        </p:txBody>
      </p:sp>
      <p:sp>
        <p:nvSpPr>
          <p:cNvPr id="57" name="文本框 56"/>
          <p:cNvSpPr txBox="1"/>
          <p:nvPr/>
        </p:nvSpPr>
        <p:spPr>
          <a:xfrm>
            <a:off x="6791960" y="4406265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PANet</a:t>
            </a:r>
            <a:endParaRPr lang="zh-CN" altLang="en-US" b="1"/>
          </a:p>
        </p:txBody>
      </p:sp>
      <p:sp>
        <p:nvSpPr>
          <p:cNvPr id="60" name="文本框 59"/>
          <p:cNvSpPr txBox="1"/>
          <p:nvPr/>
        </p:nvSpPr>
        <p:spPr>
          <a:xfrm>
            <a:off x="6791960" y="727837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PANet</a:t>
            </a:r>
            <a:endParaRPr lang="zh-CN" altLang="en-US" b="1"/>
          </a:p>
        </p:txBody>
      </p:sp>
      <p:sp>
        <p:nvSpPr>
          <p:cNvPr id="61" name="文本框 60"/>
          <p:cNvSpPr txBox="1"/>
          <p:nvPr/>
        </p:nvSpPr>
        <p:spPr>
          <a:xfrm>
            <a:off x="8486140" y="4421505"/>
            <a:ext cx="149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Output</a:t>
            </a:r>
            <a:endParaRPr lang="en-US" altLang="zh-CN" b="1"/>
          </a:p>
        </p:txBody>
      </p:sp>
      <p:sp>
        <p:nvSpPr>
          <p:cNvPr id="62" name="文本框 61"/>
          <p:cNvSpPr txBox="1"/>
          <p:nvPr/>
        </p:nvSpPr>
        <p:spPr>
          <a:xfrm>
            <a:off x="8582025" y="7262495"/>
            <a:ext cx="149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Output</a:t>
            </a:r>
            <a:endParaRPr lang="en-US" altLang="zh-CN" b="1"/>
          </a:p>
        </p:txBody>
      </p:sp>
      <p:sp>
        <p:nvSpPr>
          <p:cNvPr id="53" name="Google Shape;6362;p110"/>
          <p:cNvSpPr/>
          <p:nvPr/>
        </p:nvSpPr>
        <p:spPr>
          <a:xfrm>
            <a:off x="7639050" y="2734945"/>
            <a:ext cx="72326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7" name="Google Shape;6362;p110"/>
          <p:cNvSpPr/>
          <p:nvPr/>
        </p:nvSpPr>
        <p:spPr>
          <a:xfrm>
            <a:off x="7075170" y="5535295"/>
            <a:ext cx="7562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8" name="Google Shape;6362;p110"/>
          <p:cNvSpPr/>
          <p:nvPr/>
        </p:nvSpPr>
        <p:spPr>
          <a:xfrm>
            <a:off x="7606030" y="5535295"/>
            <a:ext cx="756285" cy="144843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2" name="Google Shape;3209;p50"/>
          <p:cNvSpPr/>
          <p:nvPr/>
        </p:nvSpPr>
        <p:spPr>
          <a:xfrm>
            <a:off x="8834755" y="5744845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48" name="Google Shape;3209;p50"/>
          <p:cNvSpPr/>
          <p:nvPr/>
        </p:nvSpPr>
        <p:spPr>
          <a:xfrm>
            <a:off x="8834755" y="6423025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54" name="Google Shape;3209;p50"/>
          <p:cNvSpPr/>
          <p:nvPr/>
        </p:nvSpPr>
        <p:spPr>
          <a:xfrm>
            <a:off x="8807450" y="2957830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55" name="Google Shape;3209;p50"/>
          <p:cNvSpPr/>
          <p:nvPr/>
        </p:nvSpPr>
        <p:spPr>
          <a:xfrm>
            <a:off x="8807450" y="3636010"/>
            <a:ext cx="1045845" cy="458470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95" b="1"/>
          </a:p>
        </p:txBody>
      </p:sp>
      <p:sp>
        <p:nvSpPr>
          <p:cNvPr id="18" name="文本框 17"/>
          <p:cNvSpPr txBox="1"/>
          <p:nvPr/>
        </p:nvSpPr>
        <p:spPr>
          <a:xfrm>
            <a:off x="6898640" y="2209165"/>
            <a:ext cx="3084195" cy="460375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EfficientNet-YOLOv5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84795" y="5074920"/>
            <a:ext cx="1968500" cy="460375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YOLOv5s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25" name="圆角矩形 124"/>
          <p:cNvSpPr/>
          <p:nvPr/>
        </p:nvSpPr>
        <p:spPr>
          <a:xfrm>
            <a:off x="5250815" y="1571625"/>
            <a:ext cx="7259955" cy="1664970"/>
          </a:xfrm>
          <a:prstGeom prst="roundRect">
            <a:avLst/>
          </a:prstGeom>
          <a:solidFill>
            <a:schemeClr val="bg1">
              <a:lumMod val="9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圆角矩形 125"/>
          <p:cNvSpPr/>
          <p:nvPr/>
        </p:nvSpPr>
        <p:spPr>
          <a:xfrm>
            <a:off x="5097145" y="3425190"/>
            <a:ext cx="4827905" cy="4533900"/>
          </a:xfrm>
          <a:prstGeom prst="round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圆角矩形 115"/>
          <p:cNvSpPr/>
          <p:nvPr/>
        </p:nvSpPr>
        <p:spPr>
          <a:xfrm>
            <a:off x="2695575" y="1450340"/>
            <a:ext cx="1953260" cy="6508750"/>
          </a:xfrm>
          <a:prstGeom prst="roundRect">
            <a:avLst/>
          </a:prstGeom>
          <a:solidFill>
            <a:schemeClr val="bg1">
              <a:lumMod val="9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10621010" y="3425190"/>
            <a:ext cx="1825625" cy="4533900"/>
          </a:xfrm>
          <a:prstGeom prst="roundRect">
            <a:avLst/>
          </a:prstGeom>
          <a:solidFill>
            <a:schemeClr val="bg1">
              <a:lumMod val="9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82" name="Google Shape;6082;p106"/>
          <p:cNvSpPr/>
          <p:nvPr/>
        </p:nvSpPr>
        <p:spPr>
          <a:xfrm>
            <a:off x="2964998" y="2079142"/>
            <a:ext cx="1440000" cy="360000"/>
          </a:xfrm>
          <a:prstGeom prst="rect">
            <a:avLst/>
          </a:prstGeom>
          <a:solidFill>
            <a:srgbClr val="B0C5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Conv2d BN/ReLu</a:t>
            </a:r>
            <a:endParaRPr lang="en-US" sz="1200"/>
          </a:p>
        </p:txBody>
      </p:sp>
      <p:sp>
        <p:nvSpPr>
          <p:cNvPr id="6080" name="Google Shape;6080;p106"/>
          <p:cNvSpPr/>
          <p:nvPr/>
        </p:nvSpPr>
        <p:spPr>
          <a:xfrm>
            <a:off x="2964714" y="2659912"/>
            <a:ext cx="1440000" cy="360000"/>
          </a:xfrm>
          <a:prstGeom prst="rect">
            <a:avLst/>
          </a:prstGeom>
          <a:solidFill>
            <a:srgbClr val="CBF7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MaxPool</a:t>
            </a:r>
            <a:endParaRPr lang="en-US" altLang="en-GB" sz="1200"/>
          </a:p>
        </p:txBody>
      </p:sp>
      <p:sp>
        <p:nvSpPr>
          <p:cNvPr id="2" name="Google Shape;6082;p106"/>
          <p:cNvSpPr/>
          <p:nvPr/>
        </p:nvSpPr>
        <p:spPr>
          <a:xfrm>
            <a:off x="2968808" y="325262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Shuffle-Block</a:t>
            </a:r>
            <a:endParaRPr lang="en-US" sz="1200"/>
          </a:p>
        </p:txBody>
      </p:sp>
      <p:sp>
        <p:nvSpPr>
          <p:cNvPr id="8" name="Google Shape;6082;p106"/>
          <p:cNvSpPr/>
          <p:nvPr/>
        </p:nvSpPr>
        <p:spPr>
          <a:xfrm>
            <a:off x="2964998" y="383936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Shuffle-Block</a:t>
            </a:r>
            <a:endParaRPr lang="en-US" sz="1200"/>
          </a:p>
        </p:txBody>
      </p:sp>
      <p:sp>
        <p:nvSpPr>
          <p:cNvPr id="9" name="Google Shape;6082;p106"/>
          <p:cNvSpPr/>
          <p:nvPr/>
        </p:nvSpPr>
        <p:spPr>
          <a:xfrm>
            <a:off x="2968808" y="442610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Shuffle-Block</a:t>
            </a:r>
            <a:endParaRPr lang="en-US" sz="1200"/>
          </a:p>
        </p:txBody>
      </p:sp>
      <p:sp>
        <p:nvSpPr>
          <p:cNvPr id="15" name="Google Shape;6082;p106"/>
          <p:cNvSpPr/>
          <p:nvPr/>
        </p:nvSpPr>
        <p:spPr>
          <a:xfrm>
            <a:off x="2974523" y="6814972"/>
            <a:ext cx="1440000" cy="360000"/>
          </a:xfrm>
          <a:prstGeom prst="rect">
            <a:avLst/>
          </a:prstGeom>
          <a:solidFill>
            <a:srgbClr val="B9D7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SPPF</a:t>
            </a:r>
            <a:endParaRPr lang="en-US" sz="1200"/>
          </a:p>
        </p:txBody>
      </p:sp>
      <p:sp>
        <p:nvSpPr>
          <p:cNvPr id="17" name="Google Shape;6082;p106"/>
          <p:cNvSpPr/>
          <p:nvPr/>
        </p:nvSpPr>
        <p:spPr>
          <a:xfrm>
            <a:off x="2970713" y="7411872"/>
            <a:ext cx="1440000" cy="360000"/>
          </a:xfrm>
          <a:prstGeom prst="rect">
            <a:avLst/>
          </a:prstGeom>
          <a:solidFill>
            <a:srgbClr val="7DCDF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SepVit Block * 3</a:t>
            </a:r>
            <a:endParaRPr lang="en-US" sz="1200"/>
          </a:p>
        </p:txBody>
      </p:sp>
      <p:cxnSp>
        <p:nvCxnSpPr>
          <p:cNvPr id="19" name="直接箭头连接符 18"/>
          <p:cNvCxnSpPr>
            <a:stCxn id="6082" idx="2"/>
            <a:endCxn id="6080" idx="0"/>
          </p:cNvCxnSpPr>
          <p:nvPr/>
        </p:nvCxnSpPr>
        <p:spPr>
          <a:xfrm>
            <a:off x="3684905" y="2439035"/>
            <a:ext cx="0" cy="220980"/>
          </a:xfrm>
          <a:prstGeom prst="straightConnector1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" idx="0"/>
          </p:cNvCxnSpPr>
          <p:nvPr/>
        </p:nvCxnSpPr>
        <p:spPr>
          <a:xfrm>
            <a:off x="3684905" y="3014980"/>
            <a:ext cx="3810" cy="237490"/>
          </a:xfrm>
          <a:prstGeom prst="straightConnector1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688715" y="3612515"/>
            <a:ext cx="3810" cy="222885"/>
          </a:xfrm>
          <a:prstGeom prst="straightConnector1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6082;p106"/>
          <p:cNvSpPr/>
          <p:nvPr/>
        </p:nvSpPr>
        <p:spPr>
          <a:xfrm>
            <a:off x="2963093" y="500141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Shuffle-Block</a:t>
            </a:r>
            <a:endParaRPr lang="en-US" sz="1200"/>
          </a:p>
        </p:txBody>
      </p:sp>
      <p:sp>
        <p:nvSpPr>
          <p:cNvPr id="36" name="Google Shape;6082;p106"/>
          <p:cNvSpPr/>
          <p:nvPr/>
        </p:nvSpPr>
        <p:spPr>
          <a:xfrm>
            <a:off x="2964998" y="5584342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Shuffle-Block</a:t>
            </a:r>
            <a:endParaRPr lang="en-US" sz="1200"/>
          </a:p>
        </p:txBody>
      </p:sp>
      <p:sp>
        <p:nvSpPr>
          <p:cNvPr id="37" name="Google Shape;6082;p106"/>
          <p:cNvSpPr/>
          <p:nvPr/>
        </p:nvSpPr>
        <p:spPr>
          <a:xfrm>
            <a:off x="2970713" y="6162827"/>
            <a:ext cx="1440000" cy="360000"/>
          </a:xfrm>
          <a:prstGeom prst="rect">
            <a:avLst/>
          </a:prstGeom>
          <a:solidFill>
            <a:srgbClr val="E4F2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Shuffle-Block</a:t>
            </a:r>
            <a:endParaRPr lang="en-US" sz="1200"/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3681095" y="4199255"/>
            <a:ext cx="3810" cy="222885"/>
          </a:xfrm>
          <a:prstGeom prst="straightConnector1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35" idx="0"/>
          </p:cNvCxnSpPr>
          <p:nvPr/>
        </p:nvCxnSpPr>
        <p:spPr>
          <a:xfrm flipH="1">
            <a:off x="3683000" y="4777105"/>
            <a:ext cx="1905" cy="224155"/>
          </a:xfrm>
          <a:prstGeom prst="straightConnector1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3677285" y="5361305"/>
            <a:ext cx="3810" cy="222885"/>
          </a:xfrm>
          <a:prstGeom prst="straightConnector1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3692525" y="5939790"/>
            <a:ext cx="3810" cy="222885"/>
          </a:xfrm>
          <a:prstGeom prst="straightConnector1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7" idx="2"/>
            <a:endCxn id="15" idx="0"/>
          </p:cNvCxnSpPr>
          <p:nvPr/>
        </p:nvCxnSpPr>
        <p:spPr>
          <a:xfrm>
            <a:off x="3690620" y="6522720"/>
            <a:ext cx="3810" cy="292100"/>
          </a:xfrm>
          <a:prstGeom prst="straightConnector1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3670935" y="7183755"/>
            <a:ext cx="2540" cy="227965"/>
          </a:xfrm>
          <a:prstGeom prst="straightConnector1">
            <a:avLst/>
          </a:prstGeom>
          <a:ln w="15875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6082;p106"/>
          <p:cNvSpPr/>
          <p:nvPr/>
        </p:nvSpPr>
        <p:spPr>
          <a:xfrm>
            <a:off x="5389245" y="4435475"/>
            <a:ext cx="1584000" cy="360045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GSConv + CARAFE</a:t>
            </a:r>
            <a:endParaRPr lang="en-US" sz="1200"/>
          </a:p>
        </p:txBody>
      </p:sp>
      <p:sp>
        <p:nvSpPr>
          <p:cNvPr id="58" name="Google Shape;6082;p106"/>
          <p:cNvSpPr/>
          <p:nvPr/>
        </p:nvSpPr>
        <p:spPr>
          <a:xfrm>
            <a:off x="5387523" y="3839362"/>
            <a:ext cx="1584000" cy="36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Concat + DW</a:t>
            </a:r>
            <a:endParaRPr lang="en-US" sz="1200"/>
          </a:p>
        </p:txBody>
      </p:sp>
      <p:sp>
        <p:nvSpPr>
          <p:cNvPr id="59" name="Google Shape;6082;p106"/>
          <p:cNvSpPr/>
          <p:nvPr/>
        </p:nvSpPr>
        <p:spPr>
          <a:xfrm>
            <a:off x="8152313" y="5031257"/>
            <a:ext cx="1440000" cy="360000"/>
          </a:xfrm>
          <a:prstGeom prst="rect">
            <a:avLst/>
          </a:prstGeom>
          <a:solidFill>
            <a:srgbClr val="2DC6B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ADD + DW</a:t>
            </a:r>
            <a:endParaRPr lang="en-US" sz="1200"/>
          </a:p>
        </p:txBody>
      </p:sp>
      <p:sp>
        <p:nvSpPr>
          <p:cNvPr id="60" name="Google Shape;6082;p106"/>
          <p:cNvSpPr/>
          <p:nvPr/>
        </p:nvSpPr>
        <p:spPr>
          <a:xfrm>
            <a:off x="8151678" y="4423562"/>
            <a:ext cx="1440000" cy="36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DownSampling</a:t>
            </a:r>
            <a:endParaRPr lang="en-US" sz="1200"/>
          </a:p>
        </p:txBody>
      </p:sp>
      <p:sp>
        <p:nvSpPr>
          <p:cNvPr id="62" name="Google Shape;6082;p106"/>
          <p:cNvSpPr/>
          <p:nvPr/>
        </p:nvSpPr>
        <p:spPr>
          <a:xfrm>
            <a:off x="5388793" y="5031257"/>
            <a:ext cx="1584000" cy="360000"/>
          </a:xfrm>
          <a:prstGeom prst="rect">
            <a:avLst/>
          </a:prstGeom>
          <a:solidFill>
            <a:srgbClr val="B6DD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ym typeface="+mn-ea"/>
              </a:rPr>
              <a:t>Concat + DW</a:t>
            </a:r>
            <a:endParaRPr lang="en-US" sz="1200"/>
          </a:p>
        </p:txBody>
      </p:sp>
      <p:sp>
        <p:nvSpPr>
          <p:cNvPr id="63" name="Google Shape;6082;p106"/>
          <p:cNvSpPr/>
          <p:nvPr/>
        </p:nvSpPr>
        <p:spPr>
          <a:xfrm>
            <a:off x="5389245" y="6121400"/>
            <a:ext cx="1584000" cy="360045"/>
          </a:xfrm>
          <a:prstGeom prst="rect">
            <a:avLst/>
          </a:prstGeom>
          <a:solidFill>
            <a:srgbClr val="83D1A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GSConv + CARAFE</a:t>
            </a:r>
            <a:endParaRPr lang="en-US" sz="1200"/>
          </a:p>
        </p:txBody>
      </p:sp>
      <p:sp>
        <p:nvSpPr>
          <p:cNvPr id="65" name="Google Shape;6082;p106"/>
          <p:cNvSpPr/>
          <p:nvPr/>
        </p:nvSpPr>
        <p:spPr>
          <a:xfrm>
            <a:off x="8159298" y="7404252"/>
            <a:ext cx="1440000" cy="360000"/>
          </a:xfrm>
          <a:prstGeom prst="rect">
            <a:avLst/>
          </a:prstGeom>
          <a:solidFill>
            <a:srgbClr val="B0DBD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NAM</a:t>
            </a:r>
            <a:endParaRPr lang="en-US" sz="1200"/>
          </a:p>
        </p:txBody>
      </p:sp>
      <p:sp>
        <p:nvSpPr>
          <p:cNvPr id="67" name="Google Shape;6082;p106"/>
          <p:cNvSpPr/>
          <p:nvPr/>
        </p:nvSpPr>
        <p:spPr>
          <a:xfrm>
            <a:off x="8150408" y="6127902"/>
            <a:ext cx="1440000" cy="360000"/>
          </a:xfrm>
          <a:prstGeom prst="rect">
            <a:avLst/>
          </a:prstGeom>
          <a:solidFill>
            <a:srgbClr val="8ED3D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DownSampling</a:t>
            </a:r>
            <a:endParaRPr lang="en-US" sz="1200"/>
          </a:p>
        </p:txBody>
      </p:sp>
      <p:sp>
        <p:nvSpPr>
          <p:cNvPr id="68" name="Google Shape;6082;p106"/>
          <p:cNvSpPr/>
          <p:nvPr/>
        </p:nvSpPr>
        <p:spPr>
          <a:xfrm>
            <a:off x="8133898" y="6793382"/>
            <a:ext cx="1440000" cy="360000"/>
          </a:xfrm>
          <a:prstGeom prst="rect">
            <a:avLst/>
          </a:prstGeom>
          <a:solidFill>
            <a:srgbClr val="2DC6B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ADD + DW</a:t>
            </a:r>
            <a:endParaRPr lang="en-US" sz="1200"/>
          </a:p>
        </p:txBody>
      </p:sp>
      <p:sp>
        <p:nvSpPr>
          <p:cNvPr id="69" name="椭圆 68"/>
          <p:cNvSpPr/>
          <p:nvPr/>
        </p:nvSpPr>
        <p:spPr>
          <a:xfrm>
            <a:off x="6008370" y="6803390"/>
            <a:ext cx="360000" cy="36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693150" y="3827780"/>
            <a:ext cx="360000" cy="36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Google Shape;6082;p106"/>
          <p:cNvSpPr/>
          <p:nvPr/>
        </p:nvSpPr>
        <p:spPr>
          <a:xfrm>
            <a:off x="10814233" y="3835552"/>
            <a:ext cx="1440000" cy="360000"/>
          </a:xfrm>
          <a:prstGeom prst="rect">
            <a:avLst/>
          </a:prstGeom>
          <a:solidFill>
            <a:srgbClr val="FCDD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Detect</a:t>
            </a:r>
            <a:endParaRPr lang="en-US" sz="1400"/>
          </a:p>
        </p:txBody>
      </p:sp>
      <p:sp>
        <p:nvSpPr>
          <p:cNvPr id="87" name="Google Shape;6082;p106"/>
          <p:cNvSpPr/>
          <p:nvPr/>
        </p:nvSpPr>
        <p:spPr>
          <a:xfrm>
            <a:off x="5491663" y="2079142"/>
            <a:ext cx="1260000" cy="360000"/>
          </a:xfrm>
          <a:prstGeom prst="rect">
            <a:avLst/>
          </a:prstGeom>
          <a:solidFill>
            <a:srgbClr val="C5B5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Conv_BN_Mish</a:t>
            </a:r>
            <a:endParaRPr lang="en-US" sz="1200"/>
          </a:p>
        </p:txBody>
      </p:sp>
      <p:sp>
        <p:nvSpPr>
          <p:cNvPr id="90" name="Google Shape;6082;p106"/>
          <p:cNvSpPr/>
          <p:nvPr/>
        </p:nvSpPr>
        <p:spPr>
          <a:xfrm>
            <a:off x="10814233" y="5001412"/>
            <a:ext cx="1440000" cy="360000"/>
          </a:xfrm>
          <a:prstGeom prst="rect">
            <a:avLst/>
          </a:prstGeom>
          <a:solidFill>
            <a:srgbClr val="FCDD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Detect</a:t>
            </a:r>
            <a:endParaRPr lang="en-US" sz="1400"/>
          </a:p>
        </p:txBody>
      </p:sp>
      <p:sp>
        <p:nvSpPr>
          <p:cNvPr id="91" name="Google Shape;6082;p106"/>
          <p:cNvSpPr/>
          <p:nvPr/>
        </p:nvSpPr>
        <p:spPr>
          <a:xfrm>
            <a:off x="10814233" y="7411872"/>
            <a:ext cx="1440000" cy="360000"/>
          </a:xfrm>
          <a:prstGeom prst="rect">
            <a:avLst/>
          </a:prstGeom>
          <a:solidFill>
            <a:srgbClr val="FCDD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Detect</a:t>
            </a:r>
            <a:endParaRPr lang="en-US" sz="1400"/>
          </a:p>
        </p:txBody>
      </p:sp>
      <p:cxnSp>
        <p:nvCxnSpPr>
          <p:cNvPr id="92" name="直接箭头连接符 91"/>
          <p:cNvCxnSpPr>
            <a:stCxn id="8" idx="3"/>
            <a:endCxn id="58" idx="1"/>
          </p:cNvCxnSpPr>
          <p:nvPr/>
        </p:nvCxnSpPr>
        <p:spPr>
          <a:xfrm>
            <a:off x="4404995" y="4019550"/>
            <a:ext cx="982345" cy="0"/>
          </a:xfrm>
          <a:prstGeom prst="straightConnector1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endCxn id="63" idx="1"/>
          </p:cNvCxnSpPr>
          <p:nvPr/>
        </p:nvCxnSpPr>
        <p:spPr>
          <a:xfrm flipV="1">
            <a:off x="4404995" y="6301740"/>
            <a:ext cx="984250" cy="1905"/>
          </a:xfrm>
          <a:prstGeom prst="straightConnector1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>
            <a:off x="4414520" y="5211445"/>
            <a:ext cx="982345" cy="0"/>
          </a:xfrm>
          <a:prstGeom prst="straightConnector1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9590405" y="7583805"/>
            <a:ext cx="1219200" cy="63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0" idx="6"/>
            <a:endCxn id="85" idx="1"/>
          </p:cNvCxnSpPr>
          <p:nvPr/>
        </p:nvCxnSpPr>
        <p:spPr>
          <a:xfrm>
            <a:off x="9053195" y="4008120"/>
            <a:ext cx="1760855" cy="76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肘形连接符 99"/>
          <p:cNvCxnSpPr>
            <a:stCxn id="67" idx="3"/>
            <a:endCxn id="90" idx="1"/>
          </p:cNvCxnSpPr>
          <p:nvPr/>
        </p:nvCxnSpPr>
        <p:spPr>
          <a:xfrm flipV="1">
            <a:off x="9590405" y="5181600"/>
            <a:ext cx="1223645" cy="1126490"/>
          </a:xfrm>
          <a:prstGeom prst="bentConnector3">
            <a:avLst>
              <a:gd name="adj1" fmla="val 50026"/>
            </a:avLst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0" idx="4"/>
            <a:endCxn id="60" idx="0"/>
          </p:cNvCxnSpPr>
          <p:nvPr/>
        </p:nvCxnSpPr>
        <p:spPr>
          <a:xfrm flipH="1">
            <a:off x="8871585" y="4187825"/>
            <a:ext cx="1905" cy="235585"/>
          </a:xfrm>
          <a:prstGeom prst="straightConnector1">
            <a:avLst/>
          </a:prstGeom>
          <a:ln w="15875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endCxn id="59" idx="0"/>
          </p:cNvCxnSpPr>
          <p:nvPr/>
        </p:nvCxnSpPr>
        <p:spPr>
          <a:xfrm flipH="1">
            <a:off x="8872220" y="4777105"/>
            <a:ext cx="1905" cy="254000"/>
          </a:xfrm>
          <a:prstGeom prst="straightConnector1">
            <a:avLst/>
          </a:prstGeom>
          <a:ln w="15875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endCxn id="67" idx="0"/>
          </p:cNvCxnSpPr>
          <p:nvPr/>
        </p:nvCxnSpPr>
        <p:spPr>
          <a:xfrm flipH="1">
            <a:off x="8870315" y="5391150"/>
            <a:ext cx="3810" cy="736600"/>
          </a:xfrm>
          <a:prstGeom prst="straightConnector1">
            <a:avLst/>
          </a:prstGeom>
          <a:ln w="15875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68" idx="0"/>
          </p:cNvCxnSpPr>
          <p:nvPr/>
        </p:nvCxnSpPr>
        <p:spPr>
          <a:xfrm flipH="1">
            <a:off x="8853805" y="6474460"/>
            <a:ext cx="2540" cy="318770"/>
          </a:xfrm>
          <a:prstGeom prst="straightConnector1">
            <a:avLst/>
          </a:prstGeom>
          <a:ln w="15875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8870950" y="7144385"/>
            <a:ext cx="0" cy="247650"/>
          </a:xfrm>
          <a:prstGeom prst="straightConnector1">
            <a:avLst/>
          </a:prstGeom>
          <a:ln w="15875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8" idx="3"/>
            <a:endCxn id="70" idx="2"/>
          </p:cNvCxnSpPr>
          <p:nvPr/>
        </p:nvCxnSpPr>
        <p:spPr>
          <a:xfrm flipV="1">
            <a:off x="6971030" y="4008120"/>
            <a:ext cx="1722120" cy="11430"/>
          </a:xfrm>
          <a:prstGeom prst="straightConnector1">
            <a:avLst/>
          </a:prstGeom>
          <a:ln w="19050">
            <a:solidFill>
              <a:srgbClr val="1766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63" idx="0"/>
            <a:endCxn id="62" idx="2"/>
          </p:cNvCxnSpPr>
          <p:nvPr/>
        </p:nvCxnSpPr>
        <p:spPr>
          <a:xfrm flipH="1" flipV="1">
            <a:off x="6180455" y="5391150"/>
            <a:ext cx="635" cy="730250"/>
          </a:xfrm>
          <a:prstGeom prst="straightConnector1">
            <a:avLst/>
          </a:prstGeom>
          <a:ln w="15875">
            <a:solidFill>
              <a:srgbClr val="1952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62" idx="0"/>
          </p:cNvCxnSpPr>
          <p:nvPr/>
        </p:nvCxnSpPr>
        <p:spPr>
          <a:xfrm flipV="1">
            <a:off x="6180455" y="4785995"/>
            <a:ext cx="5080" cy="245110"/>
          </a:xfrm>
          <a:prstGeom prst="straightConnector1">
            <a:avLst/>
          </a:prstGeom>
          <a:ln w="15875">
            <a:solidFill>
              <a:srgbClr val="1952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flipV="1">
            <a:off x="6185535" y="4187825"/>
            <a:ext cx="5080" cy="245110"/>
          </a:xfrm>
          <a:prstGeom prst="straightConnector1">
            <a:avLst/>
          </a:prstGeom>
          <a:ln w="15875">
            <a:solidFill>
              <a:srgbClr val="1952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endCxn id="69" idx="2"/>
          </p:cNvCxnSpPr>
          <p:nvPr/>
        </p:nvCxnSpPr>
        <p:spPr>
          <a:xfrm>
            <a:off x="4414520" y="6983095"/>
            <a:ext cx="1593850" cy="635"/>
          </a:xfrm>
          <a:prstGeom prst="straightConnector1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69" idx="6"/>
            <a:endCxn id="68" idx="1"/>
          </p:cNvCxnSpPr>
          <p:nvPr/>
        </p:nvCxnSpPr>
        <p:spPr>
          <a:xfrm flipV="1">
            <a:off x="6368415" y="6973570"/>
            <a:ext cx="1765300" cy="10160"/>
          </a:xfrm>
          <a:prstGeom prst="straightConnector1">
            <a:avLst/>
          </a:prstGeom>
          <a:ln w="19050">
            <a:solidFill>
              <a:srgbClr val="537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Google Shape;6082;p106"/>
          <p:cNvSpPr/>
          <p:nvPr/>
        </p:nvSpPr>
        <p:spPr>
          <a:xfrm>
            <a:off x="10904403" y="2079142"/>
            <a:ext cx="1260000" cy="360000"/>
          </a:xfrm>
          <a:prstGeom prst="rect">
            <a:avLst/>
          </a:prstGeom>
          <a:solidFill>
            <a:srgbClr val="C5B5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Conv_BN_Mish</a:t>
            </a:r>
            <a:endParaRPr lang="en-US" sz="1200"/>
          </a:p>
        </p:txBody>
      </p:sp>
      <p:sp>
        <p:nvSpPr>
          <p:cNvPr id="118" name="Google Shape;6082;p106"/>
          <p:cNvSpPr/>
          <p:nvPr/>
        </p:nvSpPr>
        <p:spPr>
          <a:xfrm>
            <a:off x="9148628" y="2725572"/>
            <a:ext cx="1260000" cy="360000"/>
          </a:xfrm>
          <a:prstGeom prst="rect">
            <a:avLst/>
          </a:prstGeom>
          <a:solidFill>
            <a:srgbClr val="C5B5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Conv_BN_Mish</a:t>
            </a:r>
            <a:endParaRPr lang="en-US" sz="1200"/>
          </a:p>
        </p:txBody>
      </p:sp>
      <p:sp>
        <p:nvSpPr>
          <p:cNvPr id="119" name="Google Shape;6082;p106"/>
          <p:cNvSpPr/>
          <p:nvPr/>
        </p:nvSpPr>
        <p:spPr>
          <a:xfrm>
            <a:off x="9184823" y="2079142"/>
            <a:ext cx="1188000" cy="360000"/>
          </a:xfrm>
          <a:prstGeom prst="rect">
            <a:avLst/>
          </a:prstGeom>
          <a:solidFill>
            <a:srgbClr val="F4D7F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Concat</a:t>
            </a:r>
            <a:endParaRPr lang="en-US" sz="1200"/>
          </a:p>
        </p:txBody>
      </p:sp>
      <p:sp>
        <p:nvSpPr>
          <p:cNvPr id="120" name="Google Shape;6082;p106"/>
          <p:cNvSpPr/>
          <p:nvPr/>
        </p:nvSpPr>
        <p:spPr>
          <a:xfrm>
            <a:off x="7253153" y="2079142"/>
            <a:ext cx="1368000" cy="360000"/>
          </a:xfrm>
          <a:prstGeom prst="rect">
            <a:avLst/>
          </a:prstGeom>
          <a:solidFill>
            <a:srgbClr val="F0BD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CSPBottleneck</a:t>
            </a:r>
            <a:endParaRPr lang="en-US" sz="1200"/>
          </a:p>
        </p:txBody>
      </p:sp>
      <p:cxnSp>
        <p:nvCxnSpPr>
          <p:cNvPr id="121" name="直接箭头连接符 120"/>
          <p:cNvCxnSpPr/>
          <p:nvPr/>
        </p:nvCxnSpPr>
        <p:spPr>
          <a:xfrm flipV="1">
            <a:off x="6751955" y="2256155"/>
            <a:ext cx="504190" cy="254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endCxn id="119" idx="1"/>
          </p:cNvCxnSpPr>
          <p:nvPr/>
        </p:nvCxnSpPr>
        <p:spPr>
          <a:xfrm flipV="1">
            <a:off x="8621395" y="2259330"/>
            <a:ext cx="563245" cy="127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endCxn id="117" idx="1"/>
          </p:cNvCxnSpPr>
          <p:nvPr/>
        </p:nvCxnSpPr>
        <p:spPr>
          <a:xfrm flipV="1">
            <a:off x="10372725" y="2259330"/>
            <a:ext cx="531495" cy="381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19" idx="2"/>
            <a:endCxn id="118" idx="0"/>
          </p:cNvCxnSpPr>
          <p:nvPr/>
        </p:nvCxnSpPr>
        <p:spPr>
          <a:xfrm flipH="1">
            <a:off x="9778365" y="2439035"/>
            <a:ext cx="635" cy="28638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2636520" y="1450975"/>
            <a:ext cx="2070735" cy="737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/>
              <a:t>BackBone</a:t>
            </a:r>
            <a:endParaRPr lang="en-US" altLang="zh-CN" sz="1600"/>
          </a:p>
          <a:p>
            <a:pPr algn="ctr"/>
            <a:r>
              <a:rPr lang="en-US" altLang="zh-CN" sz="1600"/>
              <a:t>(L-ShufflenetV2)</a:t>
            </a:r>
            <a:endParaRPr lang="en-US" altLang="zh-CN" sz="1600"/>
          </a:p>
        </p:txBody>
      </p:sp>
      <p:sp>
        <p:nvSpPr>
          <p:cNvPr id="128" name="文本框 127"/>
          <p:cNvSpPr txBox="1"/>
          <p:nvPr/>
        </p:nvSpPr>
        <p:spPr>
          <a:xfrm>
            <a:off x="5086350" y="1638935"/>
            <a:ext cx="207073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/>
              <a:t>Shuffle_Block</a:t>
            </a:r>
            <a:endParaRPr lang="en-US" altLang="zh-CN" sz="1600"/>
          </a:p>
        </p:txBody>
      </p:sp>
      <p:sp>
        <p:nvSpPr>
          <p:cNvPr id="129" name="文本框 128"/>
          <p:cNvSpPr txBox="1"/>
          <p:nvPr/>
        </p:nvSpPr>
        <p:spPr>
          <a:xfrm>
            <a:off x="10498455" y="3466465"/>
            <a:ext cx="207073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/>
              <a:t>Head</a:t>
            </a:r>
            <a:endParaRPr lang="en-US" altLang="zh-CN" sz="1600"/>
          </a:p>
        </p:txBody>
      </p:sp>
      <p:sp>
        <p:nvSpPr>
          <p:cNvPr id="130" name="文本框 129"/>
          <p:cNvSpPr txBox="1"/>
          <p:nvPr/>
        </p:nvSpPr>
        <p:spPr>
          <a:xfrm>
            <a:off x="6475730" y="3425190"/>
            <a:ext cx="207073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/>
              <a:t>Light-Neck</a:t>
            </a:r>
            <a:endParaRPr lang="en-US" altLang="zh-CN" sz="1600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6" name="Google Shape;5663;p98"/>
          <p:cNvSpPr/>
          <p:nvPr/>
        </p:nvSpPr>
        <p:spPr>
          <a:xfrm>
            <a:off x="8686165" y="3758565"/>
            <a:ext cx="648000" cy="648000"/>
          </a:xfrm>
          <a:prstGeom prst="rect">
            <a:avLst/>
          </a:prstGeom>
          <a:solidFill>
            <a:srgbClr val="B6B6B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63" name="Google Shape;5663;p98"/>
          <p:cNvSpPr/>
          <p:nvPr/>
        </p:nvSpPr>
        <p:spPr>
          <a:xfrm>
            <a:off x="8286115" y="4262755"/>
            <a:ext cx="648000" cy="648000"/>
          </a:xfrm>
          <a:prstGeom prst="rect">
            <a:avLst/>
          </a:prstGeom>
          <a:solidFill>
            <a:srgbClr val="C5C5C5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44" name="Google Shape;3544;p58"/>
          <p:cNvSpPr/>
          <p:nvPr/>
        </p:nvSpPr>
        <p:spPr>
          <a:xfrm>
            <a:off x="4321135" y="3707533"/>
            <a:ext cx="1080000" cy="1080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3545" name="Google Shape;3545;p58"/>
          <p:cNvSpPr/>
          <p:nvPr/>
        </p:nvSpPr>
        <p:spPr>
          <a:xfrm>
            <a:off x="4106131" y="3927262"/>
            <a:ext cx="1080000" cy="10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3546" name="Google Shape;3546;p58"/>
          <p:cNvSpPr/>
          <p:nvPr/>
        </p:nvSpPr>
        <p:spPr>
          <a:xfrm>
            <a:off x="3904627" y="4141862"/>
            <a:ext cx="1080000" cy="1080000"/>
          </a:xfrm>
          <a:prstGeom prst="rect">
            <a:avLst/>
          </a:prstGeom>
          <a:solidFill>
            <a:srgbClr val="F07C8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8" name="Google Shape;3544;p58"/>
          <p:cNvSpPr/>
          <p:nvPr/>
        </p:nvSpPr>
        <p:spPr>
          <a:xfrm>
            <a:off x="7258685" y="3671570"/>
            <a:ext cx="576000" cy="576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69" name="Google Shape;3545;p58"/>
          <p:cNvSpPr/>
          <p:nvPr/>
        </p:nvSpPr>
        <p:spPr>
          <a:xfrm>
            <a:off x="7189470" y="3749040"/>
            <a:ext cx="576000" cy="576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0" name="Google Shape;3546;p58"/>
          <p:cNvSpPr/>
          <p:nvPr/>
        </p:nvSpPr>
        <p:spPr>
          <a:xfrm>
            <a:off x="7121525" y="3830320"/>
            <a:ext cx="576000" cy="576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74" name="图片 73" descr="3"/>
          <p:cNvPicPr>
            <a:picLocks noChangeAspect="1"/>
          </p:cNvPicPr>
          <p:nvPr/>
        </p:nvPicPr>
        <p:blipFill>
          <a:blip r:embed="rId2"/>
          <a:srcRect t="1590" r="2322"/>
          <a:stretch>
            <a:fillRect/>
          </a:stretch>
        </p:blipFill>
        <p:spPr>
          <a:xfrm>
            <a:off x="6669405" y="4089400"/>
            <a:ext cx="748030" cy="786130"/>
          </a:xfrm>
          <a:prstGeom prst="rect">
            <a:avLst/>
          </a:prstGeom>
        </p:spPr>
      </p:pic>
      <p:pic>
        <p:nvPicPr>
          <p:cNvPr id="75" name="图片 74" descr="3"/>
          <p:cNvPicPr>
            <a:picLocks noChangeAspect="1"/>
          </p:cNvPicPr>
          <p:nvPr/>
        </p:nvPicPr>
        <p:blipFill>
          <a:blip r:embed="rId2"/>
          <a:srcRect t="1431" r="2239"/>
          <a:stretch>
            <a:fillRect/>
          </a:stretch>
        </p:blipFill>
        <p:spPr>
          <a:xfrm>
            <a:off x="6229350" y="4544695"/>
            <a:ext cx="748665" cy="787400"/>
          </a:xfrm>
          <a:prstGeom prst="rect">
            <a:avLst/>
          </a:prstGeom>
        </p:spPr>
      </p:pic>
      <p:sp>
        <p:nvSpPr>
          <p:cNvPr id="71" name="Google Shape;3544;p58"/>
          <p:cNvSpPr/>
          <p:nvPr/>
        </p:nvSpPr>
        <p:spPr>
          <a:xfrm>
            <a:off x="5948045" y="5007610"/>
            <a:ext cx="576000" cy="576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2" name="Google Shape;3545;p58"/>
          <p:cNvSpPr/>
          <p:nvPr/>
        </p:nvSpPr>
        <p:spPr>
          <a:xfrm>
            <a:off x="5878830" y="5085080"/>
            <a:ext cx="576000" cy="576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3" name="Google Shape;3546;p58"/>
          <p:cNvSpPr/>
          <p:nvPr/>
        </p:nvSpPr>
        <p:spPr>
          <a:xfrm>
            <a:off x="5810885" y="5166360"/>
            <a:ext cx="576000" cy="576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7" name="Google Shape;5663;p98"/>
          <p:cNvSpPr/>
          <p:nvPr/>
        </p:nvSpPr>
        <p:spPr>
          <a:xfrm>
            <a:off x="7885430" y="4757420"/>
            <a:ext cx="648000" cy="648000"/>
          </a:xfrm>
          <a:prstGeom prst="rect">
            <a:avLst/>
          </a:prstGeom>
          <a:solidFill>
            <a:srgbClr val="D2D2D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5663;p98"/>
          <p:cNvSpPr/>
          <p:nvPr/>
        </p:nvSpPr>
        <p:spPr>
          <a:xfrm>
            <a:off x="7446645" y="5248910"/>
            <a:ext cx="648000" cy="648000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" name="曲线连接符 1"/>
          <p:cNvCxnSpPr>
            <a:stCxn id="3544" idx="3"/>
            <a:endCxn id="71" idx="0"/>
          </p:cNvCxnSpPr>
          <p:nvPr/>
        </p:nvCxnSpPr>
        <p:spPr>
          <a:xfrm>
            <a:off x="5401310" y="4248150"/>
            <a:ext cx="835025" cy="759460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曲线连接符 2"/>
          <p:cNvCxnSpPr>
            <a:stCxn id="3545" idx="3"/>
            <a:endCxn id="72" idx="0"/>
          </p:cNvCxnSpPr>
          <p:nvPr/>
        </p:nvCxnSpPr>
        <p:spPr>
          <a:xfrm>
            <a:off x="5186045" y="4467860"/>
            <a:ext cx="981075" cy="617220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曲线连接符 3"/>
          <p:cNvCxnSpPr>
            <a:stCxn id="3546" idx="3"/>
            <a:endCxn id="73" idx="0"/>
          </p:cNvCxnSpPr>
          <p:nvPr/>
        </p:nvCxnSpPr>
        <p:spPr>
          <a:xfrm>
            <a:off x="4984750" y="4682490"/>
            <a:ext cx="1114425" cy="483870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72" idx="3"/>
            <a:endCxn id="78" idx="1"/>
          </p:cNvCxnSpPr>
          <p:nvPr/>
        </p:nvCxnSpPr>
        <p:spPr>
          <a:xfrm>
            <a:off x="6454775" y="5373370"/>
            <a:ext cx="991870" cy="19939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73" idx="3"/>
            <a:endCxn id="78" idx="1"/>
          </p:cNvCxnSpPr>
          <p:nvPr/>
        </p:nvCxnSpPr>
        <p:spPr>
          <a:xfrm>
            <a:off x="6386830" y="5454650"/>
            <a:ext cx="1059815" cy="118110"/>
          </a:xfrm>
          <a:prstGeom prst="curvedConnector3">
            <a:avLst>
              <a:gd name="adj1" fmla="val 5003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71" idx="3"/>
            <a:endCxn id="78" idx="1"/>
          </p:cNvCxnSpPr>
          <p:nvPr/>
        </p:nvCxnSpPr>
        <p:spPr>
          <a:xfrm>
            <a:off x="6523990" y="5295900"/>
            <a:ext cx="922655" cy="276860"/>
          </a:xfrm>
          <a:prstGeom prst="curvedConnector3">
            <a:avLst>
              <a:gd name="adj1" fmla="val 50034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030980" y="3180715"/>
            <a:ext cx="6024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 channel Input                     Filters * 4           Maps * 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663" name="Google Shape;5663;p98"/>
          <p:cNvSpPr/>
          <p:nvPr/>
        </p:nvSpPr>
        <p:spPr>
          <a:xfrm>
            <a:off x="8389620" y="3856355"/>
            <a:ext cx="648000" cy="648000"/>
          </a:xfrm>
          <a:prstGeom prst="rect">
            <a:avLst/>
          </a:prstGeom>
          <a:solidFill>
            <a:srgbClr val="C5C5C5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44" name="Google Shape;3544;p58"/>
          <p:cNvSpPr/>
          <p:nvPr/>
        </p:nvSpPr>
        <p:spPr>
          <a:xfrm>
            <a:off x="4321135" y="3707533"/>
            <a:ext cx="1080000" cy="1080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3545" name="Google Shape;3545;p58"/>
          <p:cNvSpPr/>
          <p:nvPr/>
        </p:nvSpPr>
        <p:spPr>
          <a:xfrm>
            <a:off x="4106131" y="3927262"/>
            <a:ext cx="1080000" cy="10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3546" name="Google Shape;3546;p58"/>
          <p:cNvSpPr/>
          <p:nvPr/>
        </p:nvSpPr>
        <p:spPr>
          <a:xfrm>
            <a:off x="3904627" y="4141862"/>
            <a:ext cx="1080000" cy="1080000"/>
          </a:xfrm>
          <a:prstGeom prst="rect">
            <a:avLst/>
          </a:prstGeom>
          <a:solidFill>
            <a:srgbClr val="F07C8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1" name="Google Shape;3544;p58"/>
          <p:cNvSpPr/>
          <p:nvPr/>
        </p:nvSpPr>
        <p:spPr>
          <a:xfrm>
            <a:off x="6938645" y="3891915"/>
            <a:ext cx="576000" cy="576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2" name="Google Shape;3545;p58"/>
          <p:cNvSpPr/>
          <p:nvPr/>
        </p:nvSpPr>
        <p:spPr>
          <a:xfrm>
            <a:off x="6499860" y="4262755"/>
            <a:ext cx="576000" cy="576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3" name="Google Shape;3546;p58"/>
          <p:cNvSpPr/>
          <p:nvPr/>
        </p:nvSpPr>
        <p:spPr>
          <a:xfrm>
            <a:off x="6061075" y="4682490"/>
            <a:ext cx="576000" cy="576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7" name="Google Shape;5663;p98"/>
          <p:cNvSpPr/>
          <p:nvPr/>
        </p:nvSpPr>
        <p:spPr>
          <a:xfrm>
            <a:off x="8044180" y="4227195"/>
            <a:ext cx="648000" cy="648000"/>
          </a:xfrm>
          <a:prstGeom prst="rect">
            <a:avLst/>
          </a:prstGeom>
          <a:solidFill>
            <a:srgbClr val="D2D2D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5663;p98"/>
          <p:cNvSpPr/>
          <p:nvPr/>
        </p:nvSpPr>
        <p:spPr>
          <a:xfrm>
            <a:off x="7713345" y="4646930"/>
            <a:ext cx="648000" cy="648000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" name="曲线连接符 1"/>
          <p:cNvCxnSpPr>
            <a:stCxn id="3544" idx="0"/>
            <a:endCxn id="71" idx="0"/>
          </p:cNvCxnSpPr>
          <p:nvPr/>
        </p:nvCxnSpPr>
        <p:spPr>
          <a:xfrm rot="16200000" flipH="1">
            <a:off x="5952173" y="2617153"/>
            <a:ext cx="184150" cy="2365375"/>
          </a:xfrm>
          <a:prstGeom prst="curvedConnector3">
            <a:avLst>
              <a:gd name="adj1" fmla="val -129483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曲线连接符 2"/>
          <p:cNvCxnSpPr>
            <a:stCxn id="3545" idx="0"/>
            <a:endCxn id="72" idx="0"/>
          </p:cNvCxnSpPr>
          <p:nvPr/>
        </p:nvCxnSpPr>
        <p:spPr>
          <a:xfrm rot="16200000" flipH="1">
            <a:off x="5549265" y="3024505"/>
            <a:ext cx="335280" cy="2141855"/>
          </a:xfrm>
          <a:prstGeom prst="curvedConnector3">
            <a:avLst>
              <a:gd name="adj1" fmla="val -71117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曲线连接符 3"/>
          <p:cNvCxnSpPr>
            <a:stCxn id="3546" idx="0"/>
            <a:endCxn id="73" idx="0"/>
          </p:cNvCxnSpPr>
          <p:nvPr/>
        </p:nvCxnSpPr>
        <p:spPr>
          <a:xfrm rot="16200000" flipH="1">
            <a:off x="5126355" y="3460115"/>
            <a:ext cx="540385" cy="1904365"/>
          </a:xfrm>
          <a:prstGeom prst="curvedConnector3">
            <a:avLst>
              <a:gd name="adj1" fmla="val -44066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73" idx="3"/>
            <a:endCxn id="78" idx="1"/>
          </p:cNvCxnSpPr>
          <p:nvPr/>
        </p:nvCxnSpPr>
        <p:spPr>
          <a:xfrm>
            <a:off x="6637020" y="4970780"/>
            <a:ext cx="1076325" cy="31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943350" y="3085465"/>
            <a:ext cx="6024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 channel Input                    Filters * 3          Maps * 3</a:t>
            </a:r>
            <a:endParaRPr lang="en-US" altLang="zh-CN"/>
          </a:p>
        </p:txBody>
      </p:sp>
      <p:cxnSp>
        <p:nvCxnSpPr>
          <p:cNvPr id="5" name="曲线连接符 4"/>
          <p:cNvCxnSpPr>
            <a:stCxn id="72" idx="3"/>
            <a:endCxn id="77" idx="1"/>
          </p:cNvCxnSpPr>
          <p:nvPr/>
        </p:nvCxnSpPr>
        <p:spPr>
          <a:xfrm>
            <a:off x="7075805" y="4551045"/>
            <a:ext cx="968375" cy="31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/>
          <p:cNvCxnSpPr>
            <a:stCxn id="71" idx="3"/>
            <a:endCxn id="5663" idx="1"/>
          </p:cNvCxnSpPr>
          <p:nvPr/>
        </p:nvCxnSpPr>
        <p:spPr>
          <a:xfrm>
            <a:off x="7514590" y="4180205"/>
            <a:ext cx="875030" cy="31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6080;p106"/>
          <p:cNvSpPr/>
          <p:nvPr/>
        </p:nvSpPr>
        <p:spPr>
          <a:xfrm>
            <a:off x="2089785" y="1424940"/>
            <a:ext cx="1853565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standard convolution</a:t>
            </a:r>
            <a:endParaRPr lang="en-US" altLang="en-GB" sz="1400"/>
          </a:p>
        </p:txBody>
      </p:sp>
    </p:spTree>
    <p:custDataLst>
      <p:tags r:id="rId2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7" name="图片 26" descr="3"/>
          <p:cNvPicPr>
            <a:picLocks noChangeAspect="1"/>
          </p:cNvPicPr>
          <p:nvPr/>
        </p:nvPicPr>
        <p:blipFill>
          <a:blip r:embed="rId1"/>
          <a:srcRect t="1590" r="2322"/>
          <a:stretch>
            <a:fillRect/>
          </a:stretch>
        </p:blipFill>
        <p:spPr>
          <a:xfrm>
            <a:off x="7793990" y="2464435"/>
            <a:ext cx="748030" cy="786130"/>
          </a:xfrm>
          <a:prstGeom prst="rect">
            <a:avLst/>
          </a:prstGeom>
        </p:spPr>
      </p:pic>
      <p:sp>
        <p:nvSpPr>
          <p:cNvPr id="5663" name="Google Shape;5663;p98"/>
          <p:cNvSpPr/>
          <p:nvPr/>
        </p:nvSpPr>
        <p:spPr>
          <a:xfrm>
            <a:off x="9005570" y="5871845"/>
            <a:ext cx="648000" cy="648000"/>
          </a:xfrm>
          <a:prstGeom prst="rect">
            <a:avLst/>
          </a:prstGeom>
          <a:solidFill>
            <a:srgbClr val="C5C5C5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44" name="Google Shape;3544;p58"/>
          <p:cNvSpPr/>
          <p:nvPr/>
        </p:nvSpPr>
        <p:spPr>
          <a:xfrm>
            <a:off x="4937085" y="5723023"/>
            <a:ext cx="1080000" cy="1080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3545" name="Google Shape;3545;p58"/>
          <p:cNvSpPr/>
          <p:nvPr/>
        </p:nvSpPr>
        <p:spPr>
          <a:xfrm>
            <a:off x="4722081" y="5942752"/>
            <a:ext cx="1080000" cy="10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3546" name="Google Shape;3546;p58"/>
          <p:cNvSpPr/>
          <p:nvPr/>
        </p:nvSpPr>
        <p:spPr>
          <a:xfrm>
            <a:off x="4520577" y="6157352"/>
            <a:ext cx="1080000" cy="1080000"/>
          </a:xfrm>
          <a:prstGeom prst="rect">
            <a:avLst/>
          </a:prstGeom>
          <a:solidFill>
            <a:srgbClr val="F07C8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1" name="Google Shape;3544;p58"/>
          <p:cNvSpPr/>
          <p:nvPr/>
        </p:nvSpPr>
        <p:spPr>
          <a:xfrm>
            <a:off x="7554595" y="5907405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2" name="Google Shape;3545;p58"/>
          <p:cNvSpPr/>
          <p:nvPr/>
        </p:nvSpPr>
        <p:spPr>
          <a:xfrm>
            <a:off x="7115810" y="6278245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3" name="Google Shape;3546;p58"/>
          <p:cNvSpPr/>
          <p:nvPr/>
        </p:nvSpPr>
        <p:spPr>
          <a:xfrm>
            <a:off x="6677025" y="6697980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7" name="Google Shape;5663;p98"/>
          <p:cNvSpPr/>
          <p:nvPr/>
        </p:nvSpPr>
        <p:spPr>
          <a:xfrm>
            <a:off x="8660130" y="6242685"/>
            <a:ext cx="648000" cy="648000"/>
          </a:xfrm>
          <a:prstGeom prst="rect">
            <a:avLst/>
          </a:prstGeom>
          <a:solidFill>
            <a:srgbClr val="D2D2D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5663;p98"/>
          <p:cNvSpPr/>
          <p:nvPr/>
        </p:nvSpPr>
        <p:spPr>
          <a:xfrm>
            <a:off x="8329295" y="6662420"/>
            <a:ext cx="648000" cy="648000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" name="曲线连接符 1"/>
          <p:cNvCxnSpPr>
            <a:stCxn id="3544" idx="0"/>
            <a:endCxn id="71" idx="0"/>
          </p:cNvCxnSpPr>
          <p:nvPr/>
        </p:nvCxnSpPr>
        <p:spPr>
          <a:xfrm rot="16200000" flipH="1">
            <a:off x="6568123" y="4632643"/>
            <a:ext cx="184150" cy="2365375"/>
          </a:xfrm>
          <a:prstGeom prst="curvedConnector3">
            <a:avLst>
              <a:gd name="adj1" fmla="val -129483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曲线连接符 2"/>
          <p:cNvCxnSpPr>
            <a:stCxn id="3545" idx="0"/>
            <a:endCxn id="72" idx="0"/>
          </p:cNvCxnSpPr>
          <p:nvPr/>
        </p:nvCxnSpPr>
        <p:spPr>
          <a:xfrm rot="16200000" flipH="1">
            <a:off x="6165215" y="5039995"/>
            <a:ext cx="335280" cy="2141855"/>
          </a:xfrm>
          <a:prstGeom prst="curvedConnector3">
            <a:avLst>
              <a:gd name="adj1" fmla="val -71117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曲线连接符 3"/>
          <p:cNvCxnSpPr>
            <a:stCxn id="3546" idx="0"/>
            <a:endCxn id="73" idx="0"/>
          </p:cNvCxnSpPr>
          <p:nvPr/>
        </p:nvCxnSpPr>
        <p:spPr>
          <a:xfrm rot="16200000" flipH="1">
            <a:off x="5742305" y="5475605"/>
            <a:ext cx="540385" cy="1904365"/>
          </a:xfrm>
          <a:prstGeom prst="curvedConnector3">
            <a:avLst>
              <a:gd name="adj1" fmla="val -44066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73" idx="3"/>
            <a:endCxn id="78" idx="1"/>
          </p:cNvCxnSpPr>
          <p:nvPr/>
        </p:nvCxnSpPr>
        <p:spPr>
          <a:xfrm>
            <a:off x="7252970" y="6986270"/>
            <a:ext cx="1076325" cy="31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45025" y="5206365"/>
            <a:ext cx="5401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3 channel Input                       Filters * 3            Maps * 3</a:t>
            </a:r>
            <a:endParaRPr lang="en-US" altLang="zh-CN" sz="1600"/>
          </a:p>
        </p:txBody>
      </p:sp>
      <p:cxnSp>
        <p:nvCxnSpPr>
          <p:cNvPr id="5" name="曲线连接符 4"/>
          <p:cNvCxnSpPr>
            <a:stCxn id="72" idx="3"/>
            <a:endCxn id="77" idx="1"/>
          </p:cNvCxnSpPr>
          <p:nvPr/>
        </p:nvCxnSpPr>
        <p:spPr>
          <a:xfrm>
            <a:off x="7691755" y="6566535"/>
            <a:ext cx="968375" cy="31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/>
          <p:cNvCxnSpPr>
            <a:stCxn id="71" idx="3"/>
            <a:endCxn id="5663" idx="1"/>
          </p:cNvCxnSpPr>
          <p:nvPr/>
        </p:nvCxnSpPr>
        <p:spPr>
          <a:xfrm>
            <a:off x="8130540" y="6195695"/>
            <a:ext cx="875030" cy="31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oogle Shape;5663;p98"/>
          <p:cNvSpPr/>
          <p:nvPr/>
        </p:nvSpPr>
        <p:spPr>
          <a:xfrm>
            <a:off x="9392920" y="2513965"/>
            <a:ext cx="648000" cy="648000"/>
          </a:xfrm>
          <a:prstGeom prst="rect">
            <a:avLst/>
          </a:prstGeom>
          <a:solidFill>
            <a:srgbClr val="B6B6B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5663;p98"/>
          <p:cNvSpPr/>
          <p:nvPr/>
        </p:nvSpPr>
        <p:spPr>
          <a:xfrm>
            <a:off x="8992870" y="3018155"/>
            <a:ext cx="648000" cy="648000"/>
          </a:xfrm>
          <a:prstGeom prst="rect">
            <a:avLst/>
          </a:prstGeom>
          <a:solidFill>
            <a:srgbClr val="C5C5C5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3544;p58"/>
          <p:cNvSpPr/>
          <p:nvPr/>
        </p:nvSpPr>
        <p:spPr>
          <a:xfrm>
            <a:off x="5027890" y="2462933"/>
            <a:ext cx="1080000" cy="1080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11" name="Google Shape;3545;p58"/>
          <p:cNvSpPr/>
          <p:nvPr/>
        </p:nvSpPr>
        <p:spPr>
          <a:xfrm>
            <a:off x="4812886" y="2682662"/>
            <a:ext cx="1080000" cy="10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12" name="Google Shape;3546;p58"/>
          <p:cNvSpPr/>
          <p:nvPr/>
        </p:nvSpPr>
        <p:spPr>
          <a:xfrm>
            <a:off x="4611382" y="2897262"/>
            <a:ext cx="1080000" cy="1080000"/>
          </a:xfrm>
          <a:prstGeom prst="rect">
            <a:avLst/>
          </a:prstGeom>
          <a:solidFill>
            <a:srgbClr val="F07C8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74" name="图片 73" descr="3"/>
          <p:cNvPicPr>
            <a:picLocks noChangeAspect="1"/>
          </p:cNvPicPr>
          <p:nvPr/>
        </p:nvPicPr>
        <p:blipFill>
          <a:blip r:embed="rId1"/>
          <a:srcRect t="1590" r="2322"/>
          <a:stretch>
            <a:fillRect/>
          </a:stretch>
        </p:blipFill>
        <p:spPr>
          <a:xfrm>
            <a:off x="7376160" y="2844800"/>
            <a:ext cx="748030" cy="786130"/>
          </a:xfrm>
          <a:prstGeom prst="rect">
            <a:avLst/>
          </a:prstGeom>
        </p:spPr>
      </p:pic>
      <p:pic>
        <p:nvPicPr>
          <p:cNvPr id="75" name="图片 74" descr="3"/>
          <p:cNvPicPr>
            <a:picLocks noChangeAspect="1"/>
          </p:cNvPicPr>
          <p:nvPr/>
        </p:nvPicPr>
        <p:blipFill>
          <a:blip r:embed="rId1"/>
          <a:srcRect t="1431" r="2239"/>
          <a:stretch>
            <a:fillRect/>
          </a:stretch>
        </p:blipFill>
        <p:spPr>
          <a:xfrm>
            <a:off x="6936105" y="3300095"/>
            <a:ext cx="748665" cy="787400"/>
          </a:xfrm>
          <a:prstGeom prst="rect">
            <a:avLst/>
          </a:prstGeom>
        </p:spPr>
      </p:pic>
      <p:sp>
        <p:nvSpPr>
          <p:cNvPr id="13" name="Google Shape;3544;p58"/>
          <p:cNvSpPr/>
          <p:nvPr/>
        </p:nvSpPr>
        <p:spPr>
          <a:xfrm>
            <a:off x="6654800" y="3763010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14" name="Google Shape;3545;p58"/>
          <p:cNvSpPr/>
          <p:nvPr/>
        </p:nvSpPr>
        <p:spPr>
          <a:xfrm>
            <a:off x="6585585" y="3840480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15" name="Google Shape;3546;p58"/>
          <p:cNvSpPr/>
          <p:nvPr/>
        </p:nvSpPr>
        <p:spPr>
          <a:xfrm>
            <a:off x="6517640" y="3921760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" name="Google Shape;5663;p98"/>
          <p:cNvSpPr/>
          <p:nvPr/>
        </p:nvSpPr>
        <p:spPr>
          <a:xfrm>
            <a:off x="8592185" y="3512820"/>
            <a:ext cx="648000" cy="648000"/>
          </a:xfrm>
          <a:prstGeom prst="rect">
            <a:avLst/>
          </a:prstGeom>
          <a:solidFill>
            <a:srgbClr val="D2D2D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5663;p98"/>
          <p:cNvSpPr/>
          <p:nvPr/>
        </p:nvSpPr>
        <p:spPr>
          <a:xfrm>
            <a:off x="8153400" y="4004310"/>
            <a:ext cx="648000" cy="648000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" name="曲线连接符 17"/>
          <p:cNvCxnSpPr>
            <a:stCxn id="9" idx="3"/>
            <a:endCxn id="13" idx="0"/>
          </p:cNvCxnSpPr>
          <p:nvPr/>
        </p:nvCxnSpPr>
        <p:spPr>
          <a:xfrm>
            <a:off x="6108065" y="3003550"/>
            <a:ext cx="835025" cy="759460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1" idx="3"/>
            <a:endCxn id="14" idx="0"/>
          </p:cNvCxnSpPr>
          <p:nvPr/>
        </p:nvCxnSpPr>
        <p:spPr>
          <a:xfrm>
            <a:off x="5892800" y="3223260"/>
            <a:ext cx="981075" cy="617220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2" idx="3"/>
            <a:endCxn id="15" idx="0"/>
          </p:cNvCxnSpPr>
          <p:nvPr/>
        </p:nvCxnSpPr>
        <p:spPr>
          <a:xfrm>
            <a:off x="5691505" y="3437890"/>
            <a:ext cx="1114425" cy="483870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14" idx="3"/>
            <a:endCxn id="17" idx="1"/>
          </p:cNvCxnSpPr>
          <p:nvPr/>
        </p:nvCxnSpPr>
        <p:spPr>
          <a:xfrm>
            <a:off x="7161530" y="4128770"/>
            <a:ext cx="991870" cy="19939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5" idx="3"/>
            <a:endCxn id="17" idx="1"/>
          </p:cNvCxnSpPr>
          <p:nvPr/>
        </p:nvCxnSpPr>
        <p:spPr>
          <a:xfrm>
            <a:off x="7093585" y="4210050"/>
            <a:ext cx="1059815" cy="118110"/>
          </a:xfrm>
          <a:prstGeom prst="curvedConnector3">
            <a:avLst>
              <a:gd name="adj1" fmla="val 5003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3" idx="3"/>
            <a:endCxn id="17" idx="1"/>
          </p:cNvCxnSpPr>
          <p:nvPr/>
        </p:nvCxnSpPr>
        <p:spPr>
          <a:xfrm>
            <a:off x="7230745" y="4051300"/>
            <a:ext cx="922655" cy="276860"/>
          </a:xfrm>
          <a:prstGeom prst="curvedConnector3">
            <a:avLst>
              <a:gd name="adj1" fmla="val 50034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772660" y="2076450"/>
            <a:ext cx="54876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3 channel Input                        Filters * 4              Maps * 4</a:t>
            </a:r>
            <a:endParaRPr lang="en-US" altLang="zh-CN" sz="1600"/>
          </a:p>
        </p:txBody>
      </p:sp>
      <p:sp>
        <p:nvSpPr>
          <p:cNvPr id="25" name="Google Shape;6080;p106"/>
          <p:cNvSpPr/>
          <p:nvPr/>
        </p:nvSpPr>
        <p:spPr>
          <a:xfrm>
            <a:off x="4039235" y="1579245"/>
            <a:ext cx="2880000" cy="349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standard convolution (SC)</a:t>
            </a:r>
            <a:endParaRPr lang="en-US" altLang="en-GB"/>
          </a:p>
        </p:txBody>
      </p:sp>
      <p:sp>
        <p:nvSpPr>
          <p:cNvPr id="26" name="Google Shape;6080;p106"/>
          <p:cNvSpPr/>
          <p:nvPr/>
        </p:nvSpPr>
        <p:spPr>
          <a:xfrm>
            <a:off x="3949700" y="4838065"/>
            <a:ext cx="3741420" cy="349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depth-wise convolution (DWConv)</a:t>
            </a:r>
            <a:endParaRPr lang="en-US" altLang="en-GB"/>
          </a:p>
        </p:txBody>
      </p:sp>
    </p:spTree>
    <p:custDataLst>
      <p:tags r:id="rId3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6640" y="2316480"/>
            <a:ext cx="810260" cy="810260"/>
          </a:xfrm>
          <a:prstGeom prst="rect">
            <a:avLst/>
          </a:prstGeom>
        </p:spPr>
      </p:pic>
      <p:sp>
        <p:nvSpPr>
          <p:cNvPr id="5663" name="Google Shape;5663;p98"/>
          <p:cNvSpPr/>
          <p:nvPr/>
        </p:nvSpPr>
        <p:spPr>
          <a:xfrm>
            <a:off x="15514320" y="2638425"/>
            <a:ext cx="648000" cy="648000"/>
          </a:xfrm>
          <a:prstGeom prst="rect">
            <a:avLst/>
          </a:prstGeom>
          <a:solidFill>
            <a:srgbClr val="C5C5C5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44" name="Google Shape;3544;p58"/>
          <p:cNvSpPr/>
          <p:nvPr/>
        </p:nvSpPr>
        <p:spPr>
          <a:xfrm>
            <a:off x="11445835" y="2489603"/>
            <a:ext cx="1080000" cy="1080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3545" name="Google Shape;3545;p58"/>
          <p:cNvSpPr/>
          <p:nvPr/>
        </p:nvSpPr>
        <p:spPr>
          <a:xfrm>
            <a:off x="11230831" y="2709332"/>
            <a:ext cx="1080000" cy="10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3546" name="Google Shape;3546;p58"/>
          <p:cNvSpPr/>
          <p:nvPr/>
        </p:nvSpPr>
        <p:spPr>
          <a:xfrm>
            <a:off x="11029327" y="2923932"/>
            <a:ext cx="1080000" cy="1080000"/>
          </a:xfrm>
          <a:prstGeom prst="rect">
            <a:avLst/>
          </a:prstGeom>
          <a:solidFill>
            <a:srgbClr val="F07C8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1" name="Google Shape;3544;p58"/>
          <p:cNvSpPr/>
          <p:nvPr/>
        </p:nvSpPr>
        <p:spPr>
          <a:xfrm>
            <a:off x="14063345" y="2673985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2" name="Google Shape;3545;p58"/>
          <p:cNvSpPr/>
          <p:nvPr/>
        </p:nvSpPr>
        <p:spPr>
          <a:xfrm>
            <a:off x="13624560" y="3044825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3" name="Google Shape;3546;p58"/>
          <p:cNvSpPr/>
          <p:nvPr/>
        </p:nvSpPr>
        <p:spPr>
          <a:xfrm>
            <a:off x="13185775" y="3464560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7" name="Google Shape;5663;p98"/>
          <p:cNvSpPr/>
          <p:nvPr/>
        </p:nvSpPr>
        <p:spPr>
          <a:xfrm>
            <a:off x="15168880" y="3009265"/>
            <a:ext cx="648000" cy="648000"/>
          </a:xfrm>
          <a:prstGeom prst="rect">
            <a:avLst/>
          </a:prstGeom>
          <a:solidFill>
            <a:srgbClr val="D2D2D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5663;p98"/>
          <p:cNvSpPr/>
          <p:nvPr/>
        </p:nvSpPr>
        <p:spPr>
          <a:xfrm>
            <a:off x="14838045" y="3429000"/>
            <a:ext cx="648000" cy="648000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" name="曲线连接符 1"/>
          <p:cNvCxnSpPr>
            <a:stCxn id="3544" idx="0"/>
            <a:endCxn id="71" idx="0"/>
          </p:cNvCxnSpPr>
          <p:nvPr/>
        </p:nvCxnSpPr>
        <p:spPr>
          <a:xfrm rot="16200000" flipH="1">
            <a:off x="13076873" y="1399223"/>
            <a:ext cx="184150" cy="2365375"/>
          </a:xfrm>
          <a:prstGeom prst="curvedConnector3">
            <a:avLst>
              <a:gd name="adj1" fmla="val -129483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曲线连接符 2"/>
          <p:cNvCxnSpPr>
            <a:stCxn id="3545" idx="0"/>
            <a:endCxn id="72" idx="0"/>
          </p:cNvCxnSpPr>
          <p:nvPr/>
        </p:nvCxnSpPr>
        <p:spPr>
          <a:xfrm rot="16200000" flipH="1">
            <a:off x="12673965" y="1806575"/>
            <a:ext cx="335280" cy="2141855"/>
          </a:xfrm>
          <a:prstGeom prst="curvedConnector3">
            <a:avLst>
              <a:gd name="adj1" fmla="val -71117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曲线连接符 3"/>
          <p:cNvCxnSpPr>
            <a:stCxn id="3546" idx="0"/>
            <a:endCxn id="73" idx="0"/>
          </p:cNvCxnSpPr>
          <p:nvPr/>
        </p:nvCxnSpPr>
        <p:spPr>
          <a:xfrm rot="16200000" flipH="1">
            <a:off x="12251055" y="2242185"/>
            <a:ext cx="540385" cy="1904365"/>
          </a:xfrm>
          <a:prstGeom prst="curvedConnector3">
            <a:avLst>
              <a:gd name="adj1" fmla="val -44066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73" idx="3"/>
            <a:endCxn id="78" idx="1"/>
          </p:cNvCxnSpPr>
          <p:nvPr/>
        </p:nvCxnSpPr>
        <p:spPr>
          <a:xfrm>
            <a:off x="13761720" y="3752850"/>
            <a:ext cx="1076325" cy="31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153775" y="1972945"/>
            <a:ext cx="5401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3 channel Input                       Filters * 3            Maps * 3</a:t>
            </a:r>
            <a:endParaRPr lang="en-US" altLang="zh-CN" sz="1600"/>
          </a:p>
        </p:txBody>
      </p:sp>
      <p:cxnSp>
        <p:nvCxnSpPr>
          <p:cNvPr id="5" name="曲线连接符 4"/>
          <p:cNvCxnSpPr>
            <a:stCxn id="72" idx="3"/>
            <a:endCxn id="77" idx="1"/>
          </p:cNvCxnSpPr>
          <p:nvPr/>
        </p:nvCxnSpPr>
        <p:spPr>
          <a:xfrm>
            <a:off x="14200505" y="3333115"/>
            <a:ext cx="968375" cy="31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/>
          <p:cNvCxnSpPr>
            <a:stCxn id="71" idx="3"/>
            <a:endCxn id="5663" idx="1"/>
          </p:cNvCxnSpPr>
          <p:nvPr/>
        </p:nvCxnSpPr>
        <p:spPr>
          <a:xfrm>
            <a:off x="14639290" y="2962275"/>
            <a:ext cx="875030" cy="31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oogle Shape;5663;p98"/>
          <p:cNvSpPr/>
          <p:nvPr/>
        </p:nvSpPr>
        <p:spPr>
          <a:xfrm>
            <a:off x="9189085" y="2553970"/>
            <a:ext cx="648000" cy="648000"/>
          </a:xfrm>
          <a:prstGeom prst="rect">
            <a:avLst/>
          </a:prstGeom>
          <a:solidFill>
            <a:srgbClr val="B6B6B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5663;p98"/>
          <p:cNvSpPr/>
          <p:nvPr/>
        </p:nvSpPr>
        <p:spPr>
          <a:xfrm>
            <a:off x="8818245" y="2927985"/>
            <a:ext cx="648000" cy="648000"/>
          </a:xfrm>
          <a:prstGeom prst="rect">
            <a:avLst/>
          </a:prstGeom>
          <a:solidFill>
            <a:srgbClr val="C5C5C5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3544;p58"/>
          <p:cNvSpPr/>
          <p:nvPr/>
        </p:nvSpPr>
        <p:spPr>
          <a:xfrm>
            <a:off x="5027890" y="2462933"/>
            <a:ext cx="1080000" cy="1080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11" name="Google Shape;3545;p58"/>
          <p:cNvSpPr/>
          <p:nvPr/>
        </p:nvSpPr>
        <p:spPr>
          <a:xfrm>
            <a:off x="4812886" y="2682662"/>
            <a:ext cx="1080000" cy="10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  <a:endParaRPr lang="en-GB"/>
          </a:p>
        </p:txBody>
      </p:sp>
      <p:sp>
        <p:nvSpPr>
          <p:cNvPr id="12" name="Google Shape;3546;p58"/>
          <p:cNvSpPr/>
          <p:nvPr/>
        </p:nvSpPr>
        <p:spPr>
          <a:xfrm>
            <a:off x="4611382" y="2897262"/>
            <a:ext cx="1080000" cy="1080000"/>
          </a:xfrm>
          <a:prstGeom prst="rect">
            <a:avLst/>
          </a:prstGeom>
          <a:solidFill>
            <a:srgbClr val="F07C8F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8" name="Google Shape;3544;p58"/>
          <p:cNvSpPr/>
          <p:nvPr/>
        </p:nvSpPr>
        <p:spPr>
          <a:xfrm>
            <a:off x="8669020" y="8205470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69" name="Google Shape;3545;p58"/>
          <p:cNvSpPr/>
          <p:nvPr/>
        </p:nvSpPr>
        <p:spPr>
          <a:xfrm>
            <a:off x="8599805" y="8282940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0405" y="2673985"/>
            <a:ext cx="810260" cy="810260"/>
          </a:xfrm>
          <a:prstGeom prst="rect">
            <a:avLst/>
          </a:prstGeom>
        </p:spPr>
      </p:pic>
      <p:sp>
        <p:nvSpPr>
          <p:cNvPr id="70" name="Google Shape;3546;p58"/>
          <p:cNvSpPr/>
          <p:nvPr/>
        </p:nvSpPr>
        <p:spPr>
          <a:xfrm>
            <a:off x="8531860" y="8364220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0" y="3058795"/>
            <a:ext cx="810260" cy="810260"/>
          </a:xfrm>
          <a:prstGeom prst="rect">
            <a:avLst/>
          </a:prstGeom>
        </p:spPr>
      </p:pic>
      <p:sp>
        <p:nvSpPr>
          <p:cNvPr id="13" name="Google Shape;3544;p58"/>
          <p:cNvSpPr/>
          <p:nvPr/>
        </p:nvSpPr>
        <p:spPr>
          <a:xfrm>
            <a:off x="6611620" y="3498215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14" name="Google Shape;3545;p58"/>
          <p:cNvSpPr/>
          <p:nvPr/>
        </p:nvSpPr>
        <p:spPr>
          <a:xfrm>
            <a:off x="6542405" y="3575685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15" name="Google Shape;3546;p58"/>
          <p:cNvSpPr/>
          <p:nvPr/>
        </p:nvSpPr>
        <p:spPr>
          <a:xfrm>
            <a:off x="6474460" y="3656965"/>
            <a:ext cx="576000" cy="57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" name="Google Shape;5663;p98"/>
          <p:cNvSpPr/>
          <p:nvPr/>
        </p:nvSpPr>
        <p:spPr>
          <a:xfrm>
            <a:off x="8496300" y="3329305"/>
            <a:ext cx="648000" cy="648000"/>
          </a:xfrm>
          <a:prstGeom prst="rect">
            <a:avLst/>
          </a:prstGeom>
          <a:solidFill>
            <a:srgbClr val="D2D2D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5663;p98"/>
          <p:cNvSpPr/>
          <p:nvPr/>
        </p:nvSpPr>
        <p:spPr>
          <a:xfrm>
            <a:off x="11663045" y="7244715"/>
            <a:ext cx="648000" cy="648000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" name="曲线连接符 17"/>
          <p:cNvCxnSpPr>
            <a:endCxn id="13" idx="0"/>
          </p:cNvCxnSpPr>
          <p:nvPr/>
        </p:nvCxnSpPr>
        <p:spPr>
          <a:xfrm>
            <a:off x="6064885" y="2738755"/>
            <a:ext cx="835025" cy="759460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1" idx="3"/>
            <a:endCxn id="14" idx="0"/>
          </p:cNvCxnSpPr>
          <p:nvPr/>
        </p:nvCxnSpPr>
        <p:spPr>
          <a:xfrm>
            <a:off x="5892800" y="3223260"/>
            <a:ext cx="937895" cy="35242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2" idx="3"/>
            <a:endCxn id="15" idx="0"/>
          </p:cNvCxnSpPr>
          <p:nvPr/>
        </p:nvCxnSpPr>
        <p:spPr>
          <a:xfrm>
            <a:off x="5691505" y="3437890"/>
            <a:ext cx="1071245" cy="219075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14" idx="3"/>
            <a:endCxn id="17" idx="1"/>
          </p:cNvCxnSpPr>
          <p:nvPr/>
        </p:nvCxnSpPr>
        <p:spPr>
          <a:xfrm>
            <a:off x="7118350" y="3863975"/>
            <a:ext cx="4544695" cy="3704590"/>
          </a:xfrm>
          <a:prstGeom prst="curvedConnector3">
            <a:avLst>
              <a:gd name="adj1" fmla="val 50007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5" idx="3"/>
            <a:endCxn id="17" idx="1"/>
          </p:cNvCxnSpPr>
          <p:nvPr/>
        </p:nvCxnSpPr>
        <p:spPr>
          <a:xfrm>
            <a:off x="7050405" y="3945255"/>
            <a:ext cx="4612640" cy="36233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3" idx="3"/>
            <a:endCxn id="17" idx="1"/>
          </p:cNvCxnSpPr>
          <p:nvPr/>
        </p:nvCxnSpPr>
        <p:spPr>
          <a:xfrm>
            <a:off x="7187565" y="3786505"/>
            <a:ext cx="4475480" cy="378206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812665" y="1979295"/>
            <a:ext cx="54876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3 channel Input                        Filters * 4              Maps * 4</a:t>
            </a:r>
            <a:endParaRPr lang="en-US" altLang="zh-CN" sz="1600"/>
          </a:p>
        </p:txBody>
      </p:sp>
      <p:sp>
        <p:nvSpPr>
          <p:cNvPr id="25" name="Google Shape;6080;p106"/>
          <p:cNvSpPr/>
          <p:nvPr/>
        </p:nvSpPr>
        <p:spPr>
          <a:xfrm>
            <a:off x="4039235" y="1579245"/>
            <a:ext cx="2880000" cy="349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standard convolution (SC)</a:t>
            </a:r>
            <a:endParaRPr lang="en-US" altLang="en-GB"/>
          </a:p>
        </p:txBody>
      </p:sp>
      <p:sp>
        <p:nvSpPr>
          <p:cNvPr id="26" name="Google Shape;6080;p106"/>
          <p:cNvSpPr/>
          <p:nvPr/>
        </p:nvSpPr>
        <p:spPr>
          <a:xfrm>
            <a:off x="10458450" y="1604645"/>
            <a:ext cx="3741420" cy="349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depth-wise convolution (DWConv)</a:t>
            </a:r>
            <a:endParaRPr lang="en-US" altLang="en-GB"/>
          </a:p>
        </p:txBody>
      </p:sp>
    </p:spTree>
    <p:custDataLst>
      <p:tags r:id="rId3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7" name="圆角矩形 26"/>
          <p:cNvSpPr/>
          <p:nvPr/>
        </p:nvSpPr>
        <p:spPr>
          <a:xfrm>
            <a:off x="3673475" y="1129030"/>
            <a:ext cx="11233150" cy="6129655"/>
          </a:xfrm>
          <a:prstGeom prst="roundRect">
            <a:avLst/>
          </a:prstGeom>
          <a:noFill/>
          <a:ln w="15875" cmpd="sng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Google Shape;6362;p110"/>
          <p:cNvSpPr/>
          <p:nvPr/>
        </p:nvSpPr>
        <p:spPr>
          <a:xfrm>
            <a:off x="1739265" y="1804035"/>
            <a:ext cx="672465" cy="1904365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3" name="Google Shape;6362;p110"/>
          <p:cNvSpPr/>
          <p:nvPr/>
        </p:nvSpPr>
        <p:spPr>
          <a:xfrm>
            <a:off x="2212340" y="1804670"/>
            <a:ext cx="648970" cy="190754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4" name="Google Shape;6361;p110"/>
          <p:cNvSpPr/>
          <p:nvPr/>
        </p:nvSpPr>
        <p:spPr>
          <a:xfrm>
            <a:off x="2661920" y="1775460"/>
            <a:ext cx="654685" cy="1898015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080" name="Google Shape;6080;p106"/>
          <p:cNvSpPr/>
          <p:nvPr/>
        </p:nvSpPr>
        <p:spPr>
          <a:xfrm>
            <a:off x="3971925" y="2339975"/>
            <a:ext cx="1152000" cy="504000"/>
          </a:xfrm>
          <a:prstGeom prst="rect">
            <a:avLst/>
          </a:prstGeom>
          <a:solidFill>
            <a:srgbClr val="FEE0EF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/>
              <a:t>Conv</a:t>
            </a:r>
            <a:endParaRPr lang="en-US" altLang="en-GB" sz="2400"/>
          </a:p>
        </p:txBody>
      </p:sp>
      <p:sp>
        <p:nvSpPr>
          <p:cNvPr id="2" name="Google Shape;6362;p110"/>
          <p:cNvSpPr/>
          <p:nvPr/>
        </p:nvSpPr>
        <p:spPr>
          <a:xfrm>
            <a:off x="5517515" y="1717675"/>
            <a:ext cx="615315" cy="1538605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" name="Google Shape;6362;p110"/>
          <p:cNvSpPr/>
          <p:nvPr/>
        </p:nvSpPr>
        <p:spPr>
          <a:xfrm>
            <a:off x="5895340" y="1710055"/>
            <a:ext cx="593090" cy="1561465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" name="Google Shape;6361;p110"/>
          <p:cNvSpPr/>
          <p:nvPr/>
        </p:nvSpPr>
        <p:spPr>
          <a:xfrm>
            <a:off x="6274435" y="1737995"/>
            <a:ext cx="598805" cy="1533525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7" name="Google Shape;6361;p110"/>
          <p:cNvSpPr/>
          <p:nvPr/>
        </p:nvSpPr>
        <p:spPr>
          <a:xfrm>
            <a:off x="6710680" y="1737995"/>
            <a:ext cx="598805" cy="1533525"/>
          </a:xfrm>
          <a:prstGeom prst="cube">
            <a:avLst>
              <a:gd name="adj" fmla="val 56788"/>
            </a:avLst>
          </a:prstGeom>
          <a:solidFill>
            <a:srgbClr val="F97F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15" name="Google Shape;6362;p110"/>
          <p:cNvSpPr/>
          <p:nvPr/>
        </p:nvSpPr>
        <p:spPr>
          <a:xfrm>
            <a:off x="7105650" y="1731645"/>
            <a:ext cx="615315" cy="1538605"/>
          </a:xfrm>
          <a:prstGeom prst="cube">
            <a:avLst>
              <a:gd name="adj" fmla="val 56788"/>
            </a:avLst>
          </a:prstGeom>
          <a:solidFill>
            <a:srgbClr val="3D9E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19" name="Google Shape;6362;p110"/>
          <p:cNvSpPr/>
          <p:nvPr/>
        </p:nvSpPr>
        <p:spPr>
          <a:xfrm>
            <a:off x="7483475" y="1724025"/>
            <a:ext cx="593090" cy="1561465"/>
          </a:xfrm>
          <a:prstGeom prst="cube">
            <a:avLst>
              <a:gd name="adj" fmla="val 56788"/>
            </a:avLst>
          </a:prstGeom>
          <a:solidFill>
            <a:srgbClr val="FABEC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0" name="Google Shape;6362;p110"/>
          <p:cNvSpPr/>
          <p:nvPr/>
        </p:nvSpPr>
        <p:spPr>
          <a:xfrm>
            <a:off x="5343525" y="5153660"/>
            <a:ext cx="615315" cy="1538605"/>
          </a:xfrm>
          <a:prstGeom prst="cube">
            <a:avLst>
              <a:gd name="adj" fmla="val 56788"/>
            </a:avLst>
          </a:prstGeom>
          <a:solidFill>
            <a:srgbClr val="8E708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1" name="Google Shape;6362;p110"/>
          <p:cNvSpPr/>
          <p:nvPr/>
        </p:nvSpPr>
        <p:spPr>
          <a:xfrm>
            <a:off x="5721350" y="5146040"/>
            <a:ext cx="593090" cy="1561465"/>
          </a:xfrm>
          <a:prstGeom prst="cube">
            <a:avLst>
              <a:gd name="adj" fmla="val 56788"/>
            </a:avLst>
          </a:prstGeom>
          <a:solidFill>
            <a:srgbClr val="2DC6B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23" name="Google Shape;6361;p110"/>
          <p:cNvSpPr/>
          <p:nvPr/>
        </p:nvSpPr>
        <p:spPr>
          <a:xfrm>
            <a:off x="6100445" y="5173980"/>
            <a:ext cx="598805" cy="1533525"/>
          </a:xfrm>
          <a:prstGeom prst="cube">
            <a:avLst>
              <a:gd name="adj" fmla="val 56788"/>
            </a:avLst>
          </a:prstGeom>
          <a:solidFill>
            <a:srgbClr val="E49D2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40" name="Google Shape;6362;p110"/>
          <p:cNvSpPr/>
          <p:nvPr/>
        </p:nvSpPr>
        <p:spPr>
          <a:xfrm>
            <a:off x="6536690" y="5153660"/>
            <a:ext cx="593090" cy="1561465"/>
          </a:xfrm>
          <a:prstGeom prst="cube">
            <a:avLst>
              <a:gd name="adj" fmla="val 56788"/>
            </a:avLst>
          </a:prstGeom>
          <a:solidFill>
            <a:srgbClr val="AFDC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9" name="Google Shape;6362;p110"/>
          <p:cNvSpPr/>
          <p:nvPr/>
        </p:nvSpPr>
        <p:spPr>
          <a:xfrm>
            <a:off x="6931660" y="5167630"/>
            <a:ext cx="615315" cy="1538605"/>
          </a:xfrm>
          <a:prstGeom prst="cube">
            <a:avLst>
              <a:gd name="adj" fmla="val 56788"/>
            </a:avLst>
          </a:prstGeom>
          <a:solidFill>
            <a:srgbClr val="C09BE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35" name="Google Shape;6361;p110"/>
          <p:cNvSpPr/>
          <p:nvPr/>
        </p:nvSpPr>
        <p:spPr>
          <a:xfrm>
            <a:off x="7309485" y="5172710"/>
            <a:ext cx="598805" cy="1533525"/>
          </a:xfrm>
          <a:prstGeom prst="cube">
            <a:avLst>
              <a:gd name="adj" fmla="val 56788"/>
            </a:avLst>
          </a:prstGeom>
          <a:solidFill>
            <a:srgbClr val="CAE2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7" name="Google Shape;6362;p110"/>
          <p:cNvSpPr/>
          <p:nvPr/>
        </p:nvSpPr>
        <p:spPr>
          <a:xfrm>
            <a:off x="9928860" y="3723005"/>
            <a:ext cx="556260" cy="1314450"/>
          </a:xfrm>
          <a:prstGeom prst="cube">
            <a:avLst>
              <a:gd name="adj" fmla="val 5678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8" name="Google Shape;6362;p110"/>
          <p:cNvSpPr/>
          <p:nvPr/>
        </p:nvSpPr>
        <p:spPr>
          <a:xfrm>
            <a:off x="10139045" y="3731895"/>
            <a:ext cx="531495" cy="130556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59" name="Google Shape;6361;p110"/>
          <p:cNvSpPr/>
          <p:nvPr/>
        </p:nvSpPr>
        <p:spPr>
          <a:xfrm>
            <a:off x="10340975" y="3731260"/>
            <a:ext cx="541655" cy="1310005"/>
          </a:xfrm>
          <a:prstGeom prst="cube">
            <a:avLst>
              <a:gd name="adj" fmla="val 5678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0" name="Google Shape;6361;p110"/>
          <p:cNvSpPr/>
          <p:nvPr/>
        </p:nvSpPr>
        <p:spPr>
          <a:xfrm>
            <a:off x="10537825" y="3731895"/>
            <a:ext cx="541655" cy="1310005"/>
          </a:xfrm>
          <a:prstGeom prst="cube">
            <a:avLst>
              <a:gd name="adj" fmla="val 56788"/>
            </a:avLst>
          </a:prstGeom>
          <a:solidFill>
            <a:srgbClr val="F97F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1" name="Google Shape;6362;p110"/>
          <p:cNvSpPr/>
          <p:nvPr/>
        </p:nvSpPr>
        <p:spPr>
          <a:xfrm>
            <a:off x="10745470" y="3731895"/>
            <a:ext cx="556260" cy="1314450"/>
          </a:xfrm>
          <a:prstGeom prst="cube">
            <a:avLst>
              <a:gd name="adj" fmla="val 56788"/>
            </a:avLst>
          </a:prstGeom>
          <a:solidFill>
            <a:srgbClr val="3D9E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2" name="Google Shape;6362;p110"/>
          <p:cNvSpPr/>
          <p:nvPr/>
        </p:nvSpPr>
        <p:spPr>
          <a:xfrm>
            <a:off x="10954385" y="3731895"/>
            <a:ext cx="554990" cy="1314450"/>
          </a:xfrm>
          <a:prstGeom prst="cube">
            <a:avLst>
              <a:gd name="adj" fmla="val 56788"/>
            </a:avLst>
          </a:prstGeom>
          <a:solidFill>
            <a:srgbClr val="FABEC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3" name="Google Shape;6362;p110"/>
          <p:cNvSpPr/>
          <p:nvPr/>
        </p:nvSpPr>
        <p:spPr>
          <a:xfrm>
            <a:off x="11137900" y="3729355"/>
            <a:ext cx="556260" cy="1314450"/>
          </a:xfrm>
          <a:prstGeom prst="cube">
            <a:avLst>
              <a:gd name="adj" fmla="val 56788"/>
            </a:avLst>
          </a:prstGeom>
          <a:solidFill>
            <a:srgbClr val="8E708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4" name="Google Shape;6362;p110"/>
          <p:cNvSpPr/>
          <p:nvPr/>
        </p:nvSpPr>
        <p:spPr>
          <a:xfrm>
            <a:off x="11348085" y="3733800"/>
            <a:ext cx="531495" cy="1305560"/>
          </a:xfrm>
          <a:prstGeom prst="cube">
            <a:avLst>
              <a:gd name="adj" fmla="val 56788"/>
            </a:avLst>
          </a:prstGeom>
          <a:solidFill>
            <a:srgbClr val="2DC6B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5" name="Google Shape;6361;p110"/>
          <p:cNvSpPr/>
          <p:nvPr/>
        </p:nvSpPr>
        <p:spPr>
          <a:xfrm>
            <a:off x="11550015" y="3733165"/>
            <a:ext cx="541655" cy="1310005"/>
          </a:xfrm>
          <a:prstGeom prst="cube">
            <a:avLst>
              <a:gd name="adj" fmla="val 56788"/>
            </a:avLst>
          </a:prstGeom>
          <a:solidFill>
            <a:srgbClr val="E49D2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7" name="Google Shape;6361;p110"/>
          <p:cNvSpPr/>
          <p:nvPr/>
        </p:nvSpPr>
        <p:spPr>
          <a:xfrm>
            <a:off x="11746865" y="3733800"/>
            <a:ext cx="541655" cy="1310005"/>
          </a:xfrm>
          <a:prstGeom prst="cube">
            <a:avLst>
              <a:gd name="adj" fmla="val 56788"/>
            </a:avLst>
          </a:prstGeom>
          <a:solidFill>
            <a:srgbClr val="AFDC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8" name="Google Shape;6362;p110"/>
          <p:cNvSpPr/>
          <p:nvPr/>
        </p:nvSpPr>
        <p:spPr>
          <a:xfrm>
            <a:off x="11954510" y="3733800"/>
            <a:ext cx="556260" cy="1314450"/>
          </a:xfrm>
          <a:prstGeom prst="cube">
            <a:avLst>
              <a:gd name="adj" fmla="val 56788"/>
            </a:avLst>
          </a:prstGeom>
          <a:solidFill>
            <a:srgbClr val="C09BE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69" name="Google Shape;6362;p110"/>
          <p:cNvSpPr/>
          <p:nvPr/>
        </p:nvSpPr>
        <p:spPr>
          <a:xfrm>
            <a:off x="12163425" y="3733800"/>
            <a:ext cx="554990" cy="1314450"/>
          </a:xfrm>
          <a:prstGeom prst="cube">
            <a:avLst>
              <a:gd name="adj" fmla="val 56788"/>
            </a:avLst>
          </a:prstGeom>
          <a:solidFill>
            <a:srgbClr val="CAE2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71" name="Google Shape;6362;p110"/>
          <p:cNvSpPr/>
          <p:nvPr/>
        </p:nvSpPr>
        <p:spPr>
          <a:xfrm>
            <a:off x="15119350" y="3738245"/>
            <a:ext cx="532130" cy="1280795"/>
          </a:xfrm>
          <a:prstGeom prst="cube">
            <a:avLst>
              <a:gd name="adj" fmla="val 56788"/>
            </a:avLst>
          </a:prstGeom>
          <a:solidFill>
            <a:srgbClr val="CAE2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78" name="Google Shape;6362;p110"/>
          <p:cNvSpPr/>
          <p:nvPr/>
        </p:nvSpPr>
        <p:spPr>
          <a:xfrm>
            <a:off x="15329535" y="3747770"/>
            <a:ext cx="508635" cy="1271270"/>
          </a:xfrm>
          <a:prstGeom prst="cube">
            <a:avLst>
              <a:gd name="adj" fmla="val 56788"/>
            </a:avLst>
          </a:prstGeom>
          <a:solidFill>
            <a:srgbClr val="5E75B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79" name="Google Shape;6361;p110"/>
          <p:cNvSpPr/>
          <p:nvPr/>
        </p:nvSpPr>
        <p:spPr>
          <a:xfrm>
            <a:off x="15531465" y="3747135"/>
            <a:ext cx="518160" cy="1275715"/>
          </a:xfrm>
          <a:prstGeom prst="cube">
            <a:avLst>
              <a:gd name="adj" fmla="val 56788"/>
            </a:avLst>
          </a:prstGeom>
          <a:solidFill>
            <a:srgbClr val="C09BE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0" name="Google Shape;6361;p110"/>
          <p:cNvSpPr/>
          <p:nvPr/>
        </p:nvSpPr>
        <p:spPr>
          <a:xfrm>
            <a:off x="15728315" y="3747770"/>
            <a:ext cx="518160" cy="1275715"/>
          </a:xfrm>
          <a:prstGeom prst="cube">
            <a:avLst>
              <a:gd name="adj" fmla="val 56788"/>
            </a:avLst>
          </a:prstGeom>
          <a:solidFill>
            <a:srgbClr val="AFDC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1" name="Google Shape;6362;p110"/>
          <p:cNvSpPr/>
          <p:nvPr/>
        </p:nvSpPr>
        <p:spPr>
          <a:xfrm>
            <a:off x="15935960" y="3747135"/>
            <a:ext cx="532130" cy="1280795"/>
          </a:xfrm>
          <a:prstGeom prst="cube">
            <a:avLst>
              <a:gd name="adj" fmla="val 56788"/>
            </a:avLst>
          </a:prstGeom>
          <a:solidFill>
            <a:srgbClr val="FABEC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2" name="Google Shape;6362;p110"/>
          <p:cNvSpPr/>
          <p:nvPr/>
        </p:nvSpPr>
        <p:spPr>
          <a:xfrm>
            <a:off x="16144875" y="3747770"/>
            <a:ext cx="531495" cy="1280160"/>
          </a:xfrm>
          <a:prstGeom prst="cube">
            <a:avLst>
              <a:gd name="adj" fmla="val 56788"/>
            </a:avLst>
          </a:prstGeom>
          <a:solidFill>
            <a:srgbClr val="E49D2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3" name="Google Shape;6362;p110"/>
          <p:cNvSpPr/>
          <p:nvPr/>
        </p:nvSpPr>
        <p:spPr>
          <a:xfrm>
            <a:off x="16374110" y="3744595"/>
            <a:ext cx="532130" cy="1280795"/>
          </a:xfrm>
          <a:prstGeom prst="cube">
            <a:avLst>
              <a:gd name="adj" fmla="val 56788"/>
            </a:avLst>
          </a:prstGeom>
          <a:solidFill>
            <a:srgbClr val="3D9E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4" name="Google Shape;6362;p110"/>
          <p:cNvSpPr/>
          <p:nvPr/>
        </p:nvSpPr>
        <p:spPr>
          <a:xfrm>
            <a:off x="16587470" y="3747135"/>
            <a:ext cx="508635" cy="1271270"/>
          </a:xfrm>
          <a:prstGeom prst="cube">
            <a:avLst>
              <a:gd name="adj" fmla="val 56788"/>
            </a:avLst>
          </a:prstGeom>
          <a:solidFill>
            <a:srgbClr val="C1E4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5" name="Google Shape;6361;p110"/>
          <p:cNvSpPr/>
          <p:nvPr/>
        </p:nvSpPr>
        <p:spPr>
          <a:xfrm>
            <a:off x="16793210" y="3746500"/>
            <a:ext cx="518160" cy="1275715"/>
          </a:xfrm>
          <a:prstGeom prst="cube">
            <a:avLst>
              <a:gd name="adj" fmla="val 56788"/>
            </a:avLst>
          </a:prstGeom>
          <a:solidFill>
            <a:srgbClr val="F97F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6" name="Google Shape;6361;p110"/>
          <p:cNvSpPr/>
          <p:nvPr/>
        </p:nvSpPr>
        <p:spPr>
          <a:xfrm>
            <a:off x="17007205" y="3757295"/>
            <a:ext cx="518160" cy="1275715"/>
          </a:xfrm>
          <a:prstGeom prst="cube">
            <a:avLst>
              <a:gd name="adj" fmla="val 56788"/>
            </a:avLst>
          </a:prstGeom>
          <a:solidFill>
            <a:srgbClr val="2DC6B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7" name="Google Shape;6362;p110"/>
          <p:cNvSpPr/>
          <p:nvPr/>
        </p:nvSpPr>
        <p:spPr>
          <a:xfrm>
            <a:off x="17214215" y="3754755"/>
            <a:ext cx="532130" cy="1280795"/>
          </a:xfrm>
          <a:prstGeom prst="cube">
            <a:avLst>
              <a:gd name="adj" fmla="val 56788"/>
            </a:avLst>
          </a:prstGeom>
          <a:solidFill>
            <a:srgbClr val="8E708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88" name="Google Shape;6362;p110"/>
          <p:cNvSpPr/>
          <p:nvPr/>
        </p:nvSpPr>
        <p:spPr>
          <a:xfrm>
            <a:off x="17428845" y="3750310"/>
            <a:ext cx="511810" cy="1281600"/>
          </a:xfrm>
          <a:prstGeom prst="cube">
            <a:avLst>
              <a:gd name="adj" fmla="val 56788"/>
            </a:avLst>
          </a:prstGeom>
          <a:solidFill>
            <a:srgbClr val="AFBAD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/>
          </a:p>
        </p:txBody>
      </p:sp>
      <p:sp>
        <p:nvSpPr>
          <p:cNvPr id="102" name="Google Shape;6080;p106"/>
          <p:cNvSpPr/>
          <p:nvPr/>
        </p:nvSpPr>
        <p:spPr>
          <a:xfrm>
            <a:off x="8076565" y="4106545"/>
            <a:ext cx="1476000" cy="504190"/>
          </a:xfrm>
          <a:prstGeom prst="rect">
            <a:avLst/>
          </a:prstGeom>
          <a:solidFill>
            <a:srgbClr val="FCDDAF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Concat</a:t>
            </a:r>
            <a:endParaRPr lang="en-US" altLang="en-GB" sz="2800"/>
          </a:p>
        </p:txBody>
      </p:sp>
      <p:sp>
        <p:nvSpPr>
          <p:cNvPr id="103" name="Google Shape;6080;p106"/>
          <p:cNvSpPr/>
          <p:nvPr/>
        </p:nvSpPr>
        <p:spPr>
          <a:xfrm>
            <a:off x="13159105" y="4107180"/>
            <a:ext cx="1368000" cy="504000"/>
          </a:xfrm>
          <a:prstGeom prst="rect">
            <a:avLst/>
          </a:prstGeom>
          <a:solidFill>
            <a:srgbClr val="FBE88B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Shuffle</a:t>
            </a:r>
            <a:endParaRPr lang="en-US" altLang="en-GB" sz="2800"/>
          </a:p>
        </p:txBody>
      </p:sp>
      <p:cxnSp>
        <p:nvCxnSpPr>
          <p:cNvPr id="46" name="直接箭头连接符 45"/>
          <p:cNvCxnSpPr>
            <a:endCxn id="6080" idx="1"/>
          </p:cNvCxnSpPr>
          <p:nvPr/>
        </p:nvCxnSpPr>
        <p:spPr>
          <a:xfrm>
            <a:off x="3316811" y="2578381"/>
            <a:ext cx="65532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5112591" y="2578381"/>
            <a:ext cx="408305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5661866" y="3256561"/>
            <a:ext cx="6350" cy="1835150"/>
          </a:xfrm>
          <a:prstGeom prst="straightConnector1">
            <a:avLst/>
          </a:prstGeom>
          <a:ln w="22225">
            <a:solidFill>
              <a:srgbClr val="5E75B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6017466" y="3256561"/>
            <a:ext cx="635" cy="1819910"/>
          </a:xfrm>
          <a:prstGeom prst="straightConnector1">
            <a:avLst/>
          </a:prstGeom>
          <a:ln w="22225">
            <a:solidFill>
              <a:srgbClr val="C1E4F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399736" y="3264181"/>
            <a:ext cx="635" cy="1819910"/>
          </a:xfrm>
          <a:prstGeom prst="straightConnector1">
            <a:avLst/>
          </a:prstGeom>
          <a:ln w="22225">
            <a:solidFill>
              <a:srgbClr val="AFBAD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872811" y="3271801"/>
            <a:ext cx="635" cy="1800000"/>
          </a:xfrm>
          <a:prstGeom prst="straightConnector1">
            <a:avLst/>
          </a:prstGeom>
          <a:ln w="22225">
            <a:solidFill>
              <a:srgbClr val="F97F7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239206" y="3264181"/>
            <a:ext cx="635" cy="1800000"/>
          </a:xfrm>
          <a:prstGeom prst="straightConnector1">
            <a:avLst/>
          </a:prstGeom>
          <a:ln w="22225">
            <a:solidFill>
              <a:srgbClr val="3D9EF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7599251" y="3264181"/>
            <a:ext cx="19685" cy="1800000"/>
          </a:xfrm>
          <a:prstGeom prst="straightConnector1">
            <a:avLst/>
          </a:prstGeom>
          <a:ln w="22225">
            <a:solidFill>
              <a:srgbClr val="FABE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6080;p106"/>
          <p:cNvSpPr/>
          <p:nvPr/>
        </p:nvSpPr>
        <p:spPr>
          <a:xfrm>
            <a:off x="5520690" y="3839210"/>
            <a:ext cx="2200275" cy="504190"/>
          </a:xfrm>
          <a:prstGeom prst="rect">
            <a:avLst/>
          </a:prstGeom>
          <a:solidFill>
            <a:srgbClr val="FDDAD4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DWConv</a:t>
            </a:r>
            <a:endParaRPr lang="en-US" altLang="en-GB" sz="2800"/>
          </a:p>
        </p:txBody>
      </p:sp>
      <p:cxnSp>
        <p:nvCxnSpPr>
          <p:cNvPr id="18" name="肘形连接符 17"/>
          <p:cNvCxnSpPr>
            <a:stCxn id="19" idx="5"/>
            <a:endCxn id="102" idx="0"/>
          </p:cNvCxnSpPr>
          <p:nvPr/>
        </p:nvCxnSpPr>
        <p:spPr>
          <a:xfrm>
            <a:off x="8076565" y="2336165"/>
            <a:ext cx="737870" cy="177038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35" idx="5"/>
            <a:endCxn id="102" idx="2"/>
          </p:cNvCxnSpPr>
          <p:nvPr/>
        </p:nvCxnSpPr>
        <p:spPr>
          <a:xfrm flipV="1">
            <a:off x="7908290" y="4610735"/>
            <a:ext cx="906145" cy="1158875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02" idx="3"/>
          </p:cNvCxnSpPr>
          <p:nvPr/>
        </p:nvCxnSpPr>
        <p:spPr>
          <a:xfrm>
            <a:off x="9552511" y="4358921"/>
            <a:ext cx="36576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12718621" y="4367811"/>
            <a:ext cx="46800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3" idx="3"/>
          </p:cNvCxnSpPr>
          <p:nvPr/>
        </p:nvCxnSpPr>
        <p:spPr>
          <a:xfrm>
            <a:off x="14527101" y="4359556"/>
            <a:ext cx="61200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514475" y="3657600"/>
            <a:ext cx="2159000" cy="1028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 fontAlgn="auto">
              <a:lnSpc>
                <a:spcPct val="120000"/>
              </a:lnSpc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C1 channels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155545" y="5015230"/>
            <a:ext cx="269176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C2 channels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21350" y="6715125"/>
            <a:ext cx="2233930" cy="44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/>
              <a:t>C2/2 channels</a:t>
            </a:r>
            <a:endParaRPr lang="en-US" altLang="zh-CN" sz="2400"/>
          </a:p>
        </p:txBody>
      </p:sp>
      <p:sp>
        <p:nvSpPr>
          <p:cNvPr id="31" name="文本框 30"/>
          <p:cNvSpPr txBox="1"/>
          <p:nvPr/>
        </p:nvSpPr>
        <p:spPr>
          <a:xfrm>
            <a:off x="5716270" y="1279525"/>
            <a:ext cx="2233930" cy="44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/>
              <a:t>C2/2 channels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 rot="20520000">
            <a:off x="3679825" y="3872865"/>
            <a:ext cx="4886325" cy="2318385"/>
          </a:xfrm>
          <a:prstGeom prst="rect">
            <a:avLst/>
          </a:prstGeom>
          <a:noFill/>
          <a:ln w="53975" cmpd="sng">
            <a:solidFill>
              <a:schemeClr val="tx1">
                <a:lumMod val="65000"/>
                <a:lumOff val="3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3307715" y="6888480"/>
            <a:ext cx="6529070" cy="0"/>
          </a:xfrm>
          <a:prstGeom prst="line">
            <a:avLst/>
          </a:prstGeom>
          <a:ln w="539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弧形 11"/>
          <p:cNvSpPr/>
          <p:nvPr/>
        </p:nvSpPr>
        <p:spPr>
          <a:xfrm>
            <a:off x="5093970" y="6542405"/>
            <a:ext cx="353695" cy="692150"/>
          </a:xfrm>
          <a:prstGeom prst="arc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23255" y="6153785"/>
            <a:ext cx="414020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52185" y="4946015"/>
            <a:ext cx="252000" cy="25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442075" y="4552315"/>
            <a:ext cx="1464310" cy="599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(x, y)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 rot="20460000">
            <a:off x="5401945" y="3228975"/>
            <a:ext cx="414020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w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 rot="20580000">
            <a:off x="8519795" y="3806190"/>
            <a:ext cx="414020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h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矩形 20"/>
          <p:cNvSpPr/>
          <p:nvPr/>
        </p:nvSpPr>
        <p:spPr>
          <a:xfrm rot="20520000">
            <a:off x="11608435" y="3526155"/>
            <a:ext cx="4886325" cy="2318385"/>
          </a:xfrm>
          <a:prstGeom prst="rect">
            <a:avLst/>
          </a:prstGeom>
          <a:noFill/>
          <a:ln w="53975" cmpd="sng">
            <a:solidFill>
              <a:schemeClr val="tx1">
                <a:lumMod val="65000"/>
                <a:lumOff val="3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 rot="20520000">
            <a:off x="10185400" y="3500120"/>
            <a:ext cx="2473960" cy="599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(x1, y1)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20520000">
            <a:off x="11297285" y="6499860"/>
            <a:ext cx="1871980" cy="599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(x2, y2)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 rot="20580000">
            <a:off x="15468600" y="5095240"/>
            <a:ext cx="2007235" cy="599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(x4, y4)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1250295" y="4247515"/>
            <a:ext cx="252000" cy="25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1966575" y="6428740"/>
            <a:ext cx="252000" cy="25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5876905" y="2691130"/>
            <a:ext cx="252000" cy="25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6628745" y="4899660"/>
            <a:ext cx="252000" cy="25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 rot="20580000">
            <a:off x="14620875" y="2145030"/>
            <a:ext cx="1880870" cy="599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(x3, y3)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42" name="圆角矩形 141"/>
          <p:cNvSpPr/>
          <p:nvPr/>
        </p:nvSpPr>
        <p:spPr>
          <a:xfrm>
            <a:off x="15980893" y="438554"/>
            <a:ext cx="4079436" cy="8265975"/>
          </a:xfrm>
          <a:prstGeom prst="roundRect">
            <a:avLst/>
          </a:prstGeom>
          <a:solidFill>
            <a:srgbClr val="9BD5F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139" name="圆角矩形 138"/>
          <p:cNvSpPr/>
          <p:nvPr/>
        </p:nvSpPr>
        <p:spPr>
          <a:xfrm>
            <a:off x="2796400" y="212939"/>
            <a:ext cx="12972821" cy="8599326"/>
          </a:xfrm>
          <a:prstGeom prst="roundRect">
            <a:avLst/>
          </a:prstGeom>
          <a:solidFill>
            <a:srgbClr val="C7A3E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21" name="圆角矩形 20"/>
          <p:cNvSpPr/>
          <p:nvPr/>
        </p:nvSpPr>
        <p:spPr>
          <a:xfrm>
            <a:off x="2796400" y="4764517"/>
            <a:ext cx="2126224" cy="318902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8" name="流程图: 可选过程 7"/>
          <p:cNvSpPr/>
          <p:nvPr/>
        </p:nvSpPr>
        <p:spPr>
          <a:xfrm>
            <a:off x="566241" y="766201"/>
            <a:ext cx="1913919" cy="7466819"/>
          </a:xfrm>
          <a:prstGeom prst="flowChartAlternateProcess">
            <a:avLst/>
          </a:prstGeom>
          <a:solidFill>
            <a:schemeClr val="accent2">
              <a:lumMod val="20000"/>
              <a:lumOff val="8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" name="Google Shape;5814;p102"/>
          <p:cNvSpPr/>
          <p:nvPr/>
        </p:nvSpPr>
        <p:spPr>
          <a:xfrm>
            <a:off x="942053" y="2472251"/>
            <a:ext cx="1160393" cy="359290"/>
          </a:xfrm>
          <a:prstGeom prst="roundRect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5" name="Google Shape;5815;p102"/>
          <p:cNvSpPr/>
          <p:nvPr/>
        </p:nvSpPr>
        <p:spPr>
          <a:xfrm>
            <a:off x="942687" y="3081283"/>
            <a:ext cx="1160393" cy="359290"/>
          </a:xfrm>
          <a:prstGeom prst="roundRect">
            <a:avLst/>
          </a:prstGeom>
          <a:solidFill>
            <a:srgbClr val="84BB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/>
              <a:t>3 * C3</a:t>
            </a:r>
            <a:endParaRPr lang="en-US" sz="1795"/>
          </a:p>
        </p:txBody>
      </p:sp>
      <p:sp>
        <p:nvSpPr>
          <p:cNvPr id="6" name="Google Shape;5819;p102"/>
          <p:cNvSpPr/>
          <p:nvPr/>
        </p:nvSpPr>
        <p:spPr>
          <a:xfrm>
            <a:off x="942053" y="1853079"/>
            <a:ext cx="1160393" cy="359290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/>
              <a:t>Focus</a:t>
            </a:r>
            <a:endParaRPr lang="en-US" sz="1100"/>
          </a:p>
        </p:txBody>
      </p:sp>
      <p:sp>
        <p:nvSpPr>
          <p:cNvPr id="7" name="Google Shape;5821;p102"/>
          <p:cNvSpPr/>
          <p:nvPr/>
        </p:nvSpPr>
        <p:spPr>
          <a:xfrm>
            <a:off x="942687" y="6834338"/>
            <a:ext cx="1160393" cy="359290"/>
          </a:xfrm>
          <a:prstGeom prst="roundRect">
            <a:avLst/>
          </a:prstGeom>
          <a:solidFill>
            <a:srgbClr val="D3B8E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/>
              <a:t>SPP</a:t>
            </a:r>
            <a:endParaRPr lang="en-US" sz="1795"/>
          </a:p>
        </p:txBody>
      </p:sp>
      <p:sp>
        <p:nvSpPr>
          <p:cNvPr id="12" name="Google Shape;5814;p102"/>
          <p:cNvSpPr/>
          <p:nvPr/>
        </p:nvSpPr>
        <p:spPr>
          <a:xfrm>
            <a:off x="942053" y="4974288"/>
            <a:ext cx="1160393" cy="359290"/>
          </a:xfrm>
          <a:prstGeom prst="roundRect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13" name="Google Shape;5814;p102"/>
          <p:cNvSpPr/>
          <p:nvPr/>
        </p:nvSpPr>
        <p:spPr>
          <a:xfrm>
            <a:off x="942687" y="3723269"/>
            <a:ext cx="1160393" cy="359290"/>
          </a:xfrm>
          <a:prstGeom prst="roundRect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14" name="Google Shape;5815;p102"/>
          <p:cNvSpPr/>
          <p:nvPr/>
        </p:nvSpPr>
        <p:spPr>
          <a:xfrm>
            <a:off x="942687" y="4332301"/>
            <a:ext cx="1160393" cy="359290"/>
          </a:xfrm>
          <a:prstGeom prst="roundRect">
            <a:avLst/>
          </a:prstGeom>
          <a:solidFill>
            <a:srgbClr val="84BB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/>
              <a:t>9 * C3</a:t>
            </a:r>
            <a:endParaRPr lang="en-US" sz="1795"/>
          </a:p>
        </p:txBody>
      </p:sp>
      <p:sp>
        <p:nvSpPr>
          <p:cNvPr id="15" name="Google Shape;5815;p102"/>
          <p:cNvSpPr/>
          <p:nvPr/>
        </p:nvSpPr>
        <p:spPr>
          <a:xfrm>
            <a:off x="942687" y="5583320"/>
            <a:ext cx="1160393" cy="347294"/>
          </a:xfrm>
          <a:prstGeom prst="roundRect">
            <a:avLst/>
          </a:prstGeom>
          <a:solidFill>
            <a:srgbClr val="84BBEE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/>
              <a:t>9 * C3</a:t>
            </a:r>
            <a:endParaRPr lang="en-US" sz="1795"/>
          </a:p>
        </p:txBody>
      </p:sp>
      <p:sp>
        <p:nvSpPr>
          <p:cNvPr id="16" name="Google Shape;5814;p102"/>
          <p:cNvSpPr/>
          <p:nvPr/>
        </p:nvSpPr>
        <p:spPr>
          <a:xfrm>
            <a:off x="942053" y="6225306"/>
            <a:ext cx="1160393" cy="359290"/>
          </a:xfrm>
          <a:prstGeom prst="roundRect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17" name="Google Shape;5821;p102"/>
          <p:cNvSpPr/>
          <p:nvPr/>
        </p:nvSpPr>
        <p:spPr>
          <a:xfrm>
            <a:off x="942053" y="7463650"/>
            <a:ext cx="1160393" cy="359290"/>
          </a:xfrm>
          <a:prstGeom prst="roundRect">
            <a:avLst/>
          </a:prstGeom>
          <a:solidFill>
            <a:srgbClr val="84BB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/>
              <a:t>3 * Trans</a:t>
            </a:r>
            <a:endParaRPr lang="en-US" sz="1795"/>
          </a:p>
        </p:txBody>
      </p:sp>
      <p:sp>
        <p:nvSpPr>
          <p:cNvPr id="2" name="文本框 1"/>
          <p:cNvSpPr txBox="1"/>
          <p:nvPr/>
        </p:nvSpPr>
        <p:spPr>
          <a:xfrm>
            <a:off x="447730" y="1014631"/>
            <a:ext cx="215157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795" b="1">
                <a:solidFill>
                  <a:schemeClr val="tx1"/>
                </a:solidFill>
              </a:rPr>
              <a:t>Backbone</a:t>
            </a:r>
            <a:endParaRPr lang="en-US" altLang="zh-CN" sz="2795" b="1">
              <a:solidFill>
                <a:schemeClr val="tx1"/>
              </a:solidFill>
            </a:endParaRPr>
          </a:p>
        </p:txBody>
      </p:sp>
      <p:sp>
        <p:nvSpPr>
          <p:cNvPr id="3289" name="Google Shape;3289;p52"/>
          <p:cNvSpPr/>
          <p:nvPr/>
        </p:nvSpPr>
        <p:spPr>
          <a:xfrm>
            <a:off x="3241291" y="4895703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11" name="Google Shape;3289;p52"/>
          <p:cNvSpPr/>
          <p:nvPr/>
        </p:nvSpPr>
        <p:spPr>
          <a:xfrm>
            <a:off x="3241291" y="6179677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18" name="Google Shape;3289;p52"/>
          <p:cNvSpPr/>
          <p:nvPr/>
        </p:nvSpPr>
        <p:spPr>
          <a:xfrm>
            <a:off x="3241291" y="6821663"/>
            <a:ext cx="1437161" cy="359335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Upsample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19" name="Google Shape;3289;p52"/>
          <p:cNvSpPr/>
          <p:nvPr/>
        </p:nvSpPr>
        <p:spPr>
          <a:xfrm>
            <a:off x="3241291" y="5537690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84BBEE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5">
                <a:sym typeface="+mn-ea"/>
              </a:rPr>
              <a:t>3 * C3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20" name="Google Shape;5814;p102"/>
          <p:cNvSpPr/>
          <p:nvPr/>
        </p:nvSpPr>
        <p:spPr>
          <a:xfrm>
            <a:off x="3241291" y="7463650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cxnSp>
        <p:nvCxnSpPr>
          <p:cNvPr id="22" name="直接箭头连接符 21"/>
          <p:cNvCxnSpPr>
            <a:endCxn id="20" idx="1"/>
          </p:cNvCxnSpPr>
          <p:nvPr/>
        </p:nvCxnSpPr>
        <p:spPr>
          <a:xfrm flipV="1">
            <a:off x="2103045" y="7643500"/>
            <a:ext cx="1138211" cy="380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endCxn id="11" idx="1"/>
          </p:cNvCxnSpPr>
          <p:nvPr/>
        </p:nvCxnSpPr>
        <p:spPr>
          <a:xfrm>
            <a:off x="2120825" y="5781683"/>
            <a:ext cx="1120466" cy="577978"/>
          </a:xfrm>
          <a:prstGeom prst="bentConnector3">
            <a:avLst>
              <a:gd name="adj1" fmla="val 50057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4918822" y="2917776"/>
            <a:ext cx="2126224" cy="318902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31" name="Google Shape;3289;p52"/>
          <p:cNvSpPr/>
          <p:nvPr/>
        </p:nvSpPr>
        <p:spPr>
          <a:xfrm>
            <a:off x="5363713" y="3048962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32" name="Google Shape;3289;p52"/>
          <p:cNvSpPr/>
          <p:nvPr/>
        </p:nvSpPr>
        <p:spPr>
          <a:xfrm>
            <a:off x="5363713" y="4332935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33" name="Google Shape;3289;p52"/>
          <p:cNvSpPr/>
          <p:nvPr/>
        </p:nvSpPr>
        <p:spPr>
          <a:xfrm>
            <a:off x="5363713" y="4974922"/>
            <a:ext cx="1437161" cy="359335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Upsample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34" name="Google Shape;3289;p52"/>
          <p:cNvSpPr/>
          <p:nvPr/>
        </p:nvSpPr>
        <p:spPr>
          <a:xfrm>
            <a:off x="5363713" y="3690948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84BBEE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5">
                <a:sym typeface="+mn-ea"/>
              </a:rPr>
              <a:t>3 * C3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35" name="Google Shape;5814;p102"/>
          <p:cNvSpPr/>
          <p:nvPr/>
        </p:nvSpPr>
        <p:spPr>
          <a:xfrm>
            <a:off x="5363713" y="5616908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36" name="圆角矩形 35"/>
          <p:cNvSpPr/>
          <p:nvPr/>
        </p:nvSpPr>
        <p:spPr>
          <a:xfrm>
            <a:off x="7025400" y="438554"/>
            <a:ext cx="2126224" cy="318902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37" name="Google Shape;3289;p52"/>
          <p:cNvSpPr/>
          <p:nvPr/>
        </p:nvSpPr>
        <p:spPr>
          <a:xfrm>
            <a:off x="7470291" y="569739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38" name="Google Shape;3289;p52"/>
          <p:cNvSpPr/>
          <p:nvPr/>
        </p:nvSpPr>
        <p:spPr>
          <a:xfrm>
            <a:off x="7470291" y="1853713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39" name="Google Shape;3289;p52"/>
          <p:cNvSpPr/>
          <p:nvPr/>
        </p:nvSpPr>
        <p:spPr>
          <a:xfrm>
            <a:off x="7470291" y="2495700"/>
            <a:ext cx="1437161" cy="359335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Upsample</a:t>
            </a:r>
            <a:endParaRPr lang="en-US" sz="1795">
              <a:solidFill>
                <a:schemeClr val="tx1"/>
              </a:solidFill>
            </a:endParaRPr>
          </a:p>
        </p:txBody>
      </p:sp>
      <p:sp>
        <p:nvSpPr>
          <p:cNvPr id="40" name="Google Shape;3289;p52"/>
          <p:cNvSpPr/>
          <p:nvPr/>
        </p:nvSpPr>
        <p:spPr>
          <a:xfrm>
            <a:off x="7470291" y="1211726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Trans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41" name="Google Shape;5814;p102"/>
          <p:cNvSpPr/>
          <p:nvPr/>
        </p:nvSpPr>
        <p:spPr>
          <a:xfrm>
            <a:off x="7470291" y="3137686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42" name="圆角矩形 41"/>
          <p:cNvSpPr/>
          <p:nvPr/>
        </p:nvSpPr>
        <p:spPr>
          <a:xfrm>
            <a:off x="9151625" y="2308744"/>
            <a:ext cx="2126224" cy="26655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45" name="Google Shape;3289;p52"/>
          <p:cNvSpPr/>
          <p:nvPr/>
        </p:nvSpPr>
        <p:spPr>
          <a:xfrm>
            <a:off x="9495750" y="3114238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61" name="Google Shape;5814;p102"/>
          <p:cNvSpPr/>
          <p:nvPr/>
        </p:nvSpPr>
        <p:spPr>
          <a:xfrm>
            <a:off x="9495750" y="2570482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62" name="Google Shape;3289;p52"/>
          <p:cNvSpPr/>
          <p:nvPr/>
        </p:nvSpPr>
        <p:spPr>
          <a:xfrm>
            <a:off x="9496384" y="3723269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Trans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63" name="Google Shape;3289;p52"/>
          <p:cNvSpPr/>
          <p:nvPr/>
        </p:nvSpPr>
        <p:spPr>
          <a:xfrm>
            <a:off x="9495750" y="4332301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1277215" y="4312021"/>
            <a:ext cx="2126224" cy="266554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65" name="Google Shape;3289;p52"/>
          <p:cNvSpPr/>
          <p:nvPr/>
        </p:nvSpPr>
        <p:spPr>
          <a:xfrm>
            <a:off x="11621341" y="5178355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66" name="Google Shape;5814;p102"/>
          <p:cNvSpPr/>
          <p:nvPr/>
        </p:nvSpPr>
        <p:spPr>
          <a:xfrm>
            <a:off x="11621341" y="4634599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67" name="Google Shape;3289;p52"/>
          <p:cNvSpPr/>
          <p:nvPr/>
        </p:nvSpPr>
        <p:spPr>
          <a:xfrm>
            <a:off x="11621974" y="5787387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2 * Trans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68" name="Google Shape;3289;p52"/>
          <p:cNvSpPr/>
          <p:nvPr/>
        </p:nvSpPr>
        <p:spPr>
          <a:xfrm>
            <a:off x="11621341" y="6396418"/>
            <a:ext cx="1437161" cy="35929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CBAM</a:t>
            </a:r>
            <a:endParaRPr lang="en-US" sz="1925">
              <a:solidFill>
                <a:schemeClr val="tx1"/>
              </a:solidFill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13059949" y="6715827"/>
            <a:ext cx="2126224" cy="177449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795"/>
          </a:p>
        </p:txBody>
      </p:sp>
      <p:sp>
        <p:nvSpPr>
          <p:cNvPr id="70" name="Google Shape;3289;p52"/>
          <p:cNvSpPr/>
          <p:nvPr/>
        </p:nvSpPr>
        <p:spPr>
          <a:xfrm>
            <a:off x="13479490" y="7463650"/>
            <a:ext cx="1437161" cy="359290"/>
          </a:xfrm>
          <a:prstGeom prst="roundRect">
            <a:avLst>
              <a:gd name="adj" fmla="val 28518"/>
            </a:avLst>
          </a:prstGeom>
          <a:solidFill>
            <a:srgbClr val="E6D8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Concat</a:t>
            </a:r>
            <a:endParaRPr lang="en-US" sz="1595">
              <a:solidFill>
                <a:schemeClr val="tx1"/>
              </a:solidFill>
            </a:endParaRPr>
          </a:p>
        </p:txBody>
      </p:sp>
      <p:sp>
        <p:nvSpPr>
          <p:cNvPr id="71" name="Google Shape;5814;p102"/>
          <p:cNvSpPr/>
          <p:nvPr/>
        </p:nvSpPr>
        <p:spPr>
          <a:xfrm>
            <a:off x="13479490" y="6928767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72" name="Google Shape;3289;p52"/>
          <p:cNvSpPr/>
          <p:nvPr/>
        </p:nvSpPr>
        <p:spPr>
          <a:xfrm>
            <a:off x="13479490" y="8011208"/>
            <a:ext cx="1437340" cy="359335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5">
                <a:solidFill>
                  <a:schemeClr val="tx1"/>
                </a:solidFill>
              </a:rPr>
              <a:t>3 * Trans</a:t>
            </a:r>
            <a:endParaRPr lang="en-US" sz="1925">
              <a:solidFill>
                <a:schemeClr val="tx1"/>
              </a:solidFill>
            </a:endParaRPr>
          </a:p>
        </p:txBody>
      </p:sp>
      <p:cxnSp>
        <p:nvCxnSpPr>
          <p:cNvPr id="74" name="直接箭头连接符 73"/>
          <p:cNvCxnSpPr>
            <a:stCxn id="14" idx="3"/>
            <a:endCxn id="32" idx="1"/>
          </p:cNvCxnSpPr>
          <p:nvPr/>
        </p:nvCxnSpPr>
        <p:spPr>
          <a:xfrm>
            <a:off x="2103080" y="4512286"/>
            <a:ext cx="3260633" cy="63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5" idx="3"/>
            <a:endCxn id="38" idx="1"/>
          </p:cNvCxnSpPr>
          <p:nvPr/>
        </p:nvCxnSpPr>
        <p:spPr>
          <a:xfrm flipV="1">
            <a:off x="2103080" y="2033697"/>
            <a:ext cx="5367212" cy="1227570"/>
          </a:xfrm>
          <a:prstGeom prst="bentConnector3">
            <a:avLst>
              <a:gd name="adj1" fmla="val 50006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3289" idx="3"/>
            <a:endCxn id="35" idx="2"/>
          </p:cNvCxnSpPr>
          <p:nvPr/>
        </p:nvCxnSpPr>
        <p:spPr>
          <a:xfrm>
            <a:off x="4678632" y="5075688"/>
            <a:ext cx="1403752" cy="900556"/>
          </a:xfrm>
          <a:prstGeom prst="bentConnector4">
            <a:avLst>
              <a:gd name="adj1" fmla="val 24424"/>
              <a:gd name="adj2" fmla="val 12639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0" idx="3"/>
            <a:endCxn id="70" idx="1"/>
          </p:cNvCxnSpPr>
          <p:nvPr/>
        </p:nvCxnSpPr>
        <p:spPr>
          <a:xfrm>
            <a:off x="4678632" y="7643634"/>
            <a:ext cx="8800858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68" idx="3"/>
            <a:endCxn id="71" idx="0"/>
          </p:cNvCxnSpPr>
          <p:nvPr/>
        </p:nvCxnSpPr>
        <p:spPr>
          <a:xfrm>
            <a:off x="13058681" y="6576403"/>
            <a:ext cx="1139479" cy="352364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/>
          <p:cNvCxnSpPr>
            <a:stCxn id="71" idx="2"/>
          </p:cNvCxnSpPr>
          <p:nvPr/>
        </p:nvCxnSpPr>
        <p:spPr>
          <a:xfrm rot="5400000">
            <a:off x="14091690" y="7390769"/>
            <a:ext cx="209771" cy="3802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endCxn id="72" idx="0"/>
          </p:cNvCxnSpPr>
          <p:nvPr/>
        </p:nvCxnSpPr>
        <p:spPr>
          <a:xfrm rot="5400000" flipV="1">
            <a:off x="14088521" y="7900936"/>
            <a:ext cx="216108" cy="3802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/>
          <p:cNvCxnSpPr/>
          <p:nvPr/>
        </p:nvCxnSpPr>
        <p:spPr>
          <a:xfrm>
            <a:off x="10948934" y="4525594"/>
            <a:ext cx="660365" cy="282018"/>
          </a:xfrm>
          <a:prstGeom prst="bentConnector3">
            <a:avLst>
              <a:gd name="adj1" fmla="val 50096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连接符 83"/>
          <p:cNvCxnSpPr>
            <a:stCxn id="35" idx="3"/>
            <a:endCxn id="65" idx="1"/>
          </p:cNvCxnSpPr>
          <p:nvPr/>
        </p:nvCxnSpPr>
        <p:spPr>
          <a:xfrm flipV="1">
            <a:off x="6801053" y="5358339"/>
            <a:ext cx="4820287" cy="438554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" idx="2"/>
            <a:endCxn id="4" idx="0"/>
          </p:cNvCxnSpPr>
          <p:nvPr/>
        </p:nvCxnSpPr>
        <p:spPr>
          <a:xfrm>
            <a:off x="1522567" y="2212414"/>
            <a:ext cx="0" cy="2598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1521933" y="2821446"/>
            <a:ext cx="0" cy="25983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endCxn id="13" idx="0"/>
          </p:cNvCxnSpPr>
          <p:nvPr/>
        </p:nvCxnSpPr>
        <p:spPr>
          <a:xfrm flipH="1">
            <a:off x="1523200" y="3431112"/>
            <a:ext cx="634" cy="2921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H="1">
            <a:off x="1521933" y="4082604"/>
            <a:ext cx="634" cy="2921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H="1">
            <a:off x="1523834" y="4668188"/>
            <a:ext cx="634" cy="2921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flipH="1">
            <a:off x="1521299" y="5334257"/>
            <a:ext cx="634" cy="2921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H="1">
            <a:off x="1524468" y="5933149"/>
            <a:ext cx="634" cy="2921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16" idx="2"/>
          </p:cNvCxnSpPr>
          <p:nvPr/>
        </p:nvCxnSpPr>
        <p:spPr>
          <a:xfrm flipH="1">
            <a:off x="1521299" y="5379887"/>
            <a:ext cx="1267" cy="24652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 flipH="1">
            <a:off x="1520665" y="5334257"/>
            <a:ext cx="634" cy="2921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20" idx="0"/>
            <a:endCxn id="18" idx="2"/>
          </p:cNvCxnSpPr>
          <p:nvPr/>
        </p:nvCxnSpPr>
        <p:spPr>
          <a:xfrm flipV="1">
            <a:off x="3959961" y="7180998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flipV="1">
            <a:off x="3959961" y="6539012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 flipV="1">
            <a:off x="3959961" y="5897025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V="1">
            <a:off x="3959961" y="5255038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 flipV="1">
            <a:off x="6082383" y="5338693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endCxn id="32" idx="2"/>
          </p:cNvCxnSpPr>
          <p:nvPr/>
        </p:nvCxnSpPr>
        <p:spPr>
          <a:xfrm flipV="1">
            <a:off x="6082383" y="4692270"/>
            <a:ext cx="0" cy="30166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32" idx="0"/>
          </p:cNvCxnSpPr>
          <p:nvPr/>
        </p:nvCxnSpPr>
        <p:spPr>
          <a:xfrm flipV="1">
            <a:off x="6082383" y="4029370"/>
            <a:ext cx="0" cy="30356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endCxn id="31" idx="2"/>
          </p:cNvCxnSpPr>
          <p:nvPr/>
        </p:nvCxnSpPr>
        <p:spPr>
          <a:xfrm flipV="1">
            <a:off x="6082383" y="3408297"/>
            <a:ext cx="0" cy="30990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H="1">
            <a:off x="1522567" y="6542180"/>
            <a:ext cx="634" cy="2921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H="1">
            <a:off x="1525102" y="7171492"/>
            <a:ext cx="634" cy="2921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肘形连接符 103"/>
          <p:cNvCxnSpPr>
            <a:stCxn id="31" idx="3"/>
            <a:endCxn id="41" idx="2"/>
          </p:cNvCxnSpPr>
          <p:nvPr/>
        </p:nvCxnSpPr>
        <p:spPr>
          <a:xfrm>
            <a:off x="6801053" y="3228312"/>
            <a:ext cx="1387908" cy="268709"/>
          </a:xfrm>
          <a:prstGeom prst="bentConnector4">
            <a:avLst>
              <a:gd name="adj1" fmla="val 24110"/>
              <a:gd name="adj2" fmla="val 188443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41" idx="3"/>
            <a:endCxn id="45" idx="1"/>
          </p:cNvCxnSpPr>
          <p:nvPr/>
        </p:nvCxnSpPr>
        <p:spPr>
          <a:xfrm flipV="1">
            <a:off x="8907632" y="3294222"/>
            <a:ext cx="588118" cy="23449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V="1">
            <a:off x="8188962" y="2855035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V="1">
            <a:off x="8188962" y="2213048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 flipV="1">
            <a:off x="8188962" y="1571061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V="1">
            <a:off x="8188962" y="929075"/>
            <a:ext cx="0" cy="28265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37" idx="3"/>
            <a:endCxn id="61" idx="0"/>
          </p:cNvCxnSpPr>
          <p:nvPr/>
        </p:nvCxnSpPr>
        <p:spPr>
          <a:xfrm>
            <a:off x="8907632" y="749090"/>
            <a:ext cx="1306788" cy="1821392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61" idx="2"/>
          </p:cNvCxnSpPr>
          <p:nvPr/>
        </p:nvCxnSpPr>
        <p:spPr>
          <a:xfrm>
            <a:off x="10214420" y="2929817"/>
            <a:ext cx="634" cy="21737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45" idx="2"/>
          </p:cNvCxnSpPr>
          <p:nvPr/>
        </p:nvCxnSpPr>
        <p:spPr>
          <a:xfrm>
            <a:off x="10214420" y="3473573"/>
            <a:ext cx="0" cy="24969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62" idx="2"/>
          </p:cNvCxnSpPr>
          <p:nvPr/>
        </p:nvCxnSpPr>
        <p:spPr>
          <a:xfrm>
            <a:off x="10215054" y="4082604"/>
            <a:ext cx="0" cy="25476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12339377" y="4993934"/>
            <a:ext cx="634" cy="21737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65" idx="2"/>
            <a:endCxn id="67" idx="0"/>
          </p:cNvCxnSpPr>
          <p:nvPr/>
        </p:nvCxnSpPr>
        <p:spPr>
          <a:xfrm>
            <a:off x="12340011" y="5537690"/>
            <a:ext cx="634" cy="24969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>
            <a:off x="12340645" y="6146722"/>
            <a:ext cx="634" cy="24969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Google Shape;5814;p102"/>
          <p:cNvSpPr/>
          <p:nvPr/>
        </p:nvSpPr>
        <p:spPr>
          <a:xfrm>
            <a:off x="16122219" y="1211726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118" name="Google Shape;5814;p102"/>
          <p:cNvSpPr/>
          <p:nvPr/>
        </p:nvSpPr>
        <p:spPr>
          <a:xfrm>
            <a:off x="16122219" y="3723269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120" name="Google Shape;5814;p102"/>
          <p:cNvSpPr/>
          <p:nvPr/>
        </p:nvSpPr>
        <p:spPr>
          <a:xfrm>
            <a:off x="16122219" y="5796893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sp>
        <p:nvSpPr>
          <p:cNvPr id="121" name="Google Shape;5814;p102"/>
          <p:cNvSpPr/>
          <p:nvPr/>
        </p:nvSpPr>
        <p:spPr>
          <a:xfrm>
            <a:off x="16122219" y="8013109"/>
            <a:ext cx="1437161" cy="359290"/>
          </a:xfrm>
          <a:prstGeom prst="flowChartAlternateProcess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95"/>
              <a:t>Conv</a:t>
            </a:r>
            <a:endParaRPr lang="en-US" altLang="en-GB" sz="1795"/>
          </a:p>
        </p:txBody>
      </p:sp>
      <p:cxnSp>
        <p:nvCxnSpPr>
          <p:cNvPr id="122" name="肘形连接符 121"/>
          <p:cNvCxnSpPr>
            <a:endCxn id="117" idx="1"/>
          </p:cNvCxnSpPr>
          <p:nvPr/>
        </p:nvCxnSpPr>
        <p:spPr>
          <a:xfrm>
            <a:off x="8907632" y="1389809"/>
            <a:ext cx="7214587" cy="3169"/>
          </a:xfrm>
          <a:prstGeom prst="bentConnector3">
            <a:avLst>
              <a:gd name="adj1" fmla="val 5000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肘形连接符 122"/>
          <p:cNvCxnSpPr>
            <a:stCxn id="62" idx="3"/>
            <a:endCxn id="118" idx="1"/>
          </p:cNvCxnSpPr>
          <p:nvPr/>
        </p:nvCxnSpPr>
        <p:spPr>
          <a:xfrm>
            <a:off x="10933724" y="3903254"/>
            <a:ext cx="5188495" cy="316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67" idx="3"/>
            <a:endCxn id="120" idx="1"/>
          </p:cNvCxnSpPr>
          <p:nvPr/>
        </p:nvCxnSpPr>
        <p:spPr>
          <a:xfrm>
            <a:off x="13059315" y="5967371"/>
            <a:ext cx="3062904" cy="95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肘形连接符 125"/>
          <p:cNvCxnSpPr>
            <a:stCxn id="72" idx="3"/>
            <a:endCxn id="121" idx="1"/>
          </p:cNvCxnSpPr>
          <p:nvPr/>
        </p:nvCxnSpPr>
        <p:spPr>
          <a:xfrm>
            <a:off x="14916830" y="8191193"/>
            <a:ext cx="1205389" cy="19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Google Shape;3209;p50"/>
          <p:cNvSpPr/>
          <p:nvPr/>
        </p:nvSpPr>
        <p:spPr>
          <a:xfrm>
            <a:off x="18236367" y="985977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129" name="Google Shape;3209;p50"/>
          <p:cNvSpPr/>
          <p:nvPr/>
        </p:nvSpPr>
        <p:spPr>
          <a:xfrm>
            <a:off x="18236367" y="3578006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130" name="Google Shape;3209;p50"/>
          <p:cNvSpPr/>
          <p:nvPr/>
        </p:nvSpPr>
        <p:spPr>
          <a:xfrm>
            <a:off x="18236367" y="5594592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sp>
        <p:nvSpPr>
          <p:cNvPr id="131" name="Google Shape;3209;p50"/>
          <p:cNvSpPr/>
          <p:nvPr/>
        </p:nvSpPr>
        <p:spPr>
          <a:xfrm>
            <a:off x="18236367" y="7822850"/>
            <a:ext cx="1209191" cy="584949"/>
          </a:xfrm>
          <a:prstGeom prst="cube">
            <a:avLst>
              <a:gd name="adj" fmla="val 43894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5" b="1"/>
              <a:t>TPH</a:t>
            </a:r>
            <a:endParaRPr lang="en-US" sz="1995" b="1"/>
          </a:p>
        </p:txBody>
      </p:sp>
      <p:cxnSp>
        <p:nvCxnSpPr>
          <p:cNvPr id="132" name="直接箭头连接符 131"/>
          <p:cNvCxnSpPr>
            <a:stCxn id="117" idx="3"/>
            <a:endCxn id="127" idx="2"/>
          </p:cNvCxnSpPr>
          <p:nvPr/>
        </p:nvCxnSpPr>
        <p:spPr>
          <a:xfrm>
            <a:off x="17559559" y="1391711"/>
            <a:ext cx="676843" cy="152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>
          <a:xfrm>
            <a:off x="17559559" y="3888044"/>
            <a:ext cx="676843" cy="152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17559559" y="5976877"/>
            <a:ext cx="676843" cy="152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17559559" y="8191193"/>
            <a:ext cx="676843" cy="1521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19445593" y="3661796"/>
            <a:ext cx="6147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795" b="1"/>
              <a:t>2</a:t>
            </a:r>
            <a:endParaRPr lang="en-US" altLang="zh-CN" sz="1795" b="1"/>
          </a:p>
        </p:txBody>
      </p:sp>
      <p:sp>
        <p:nvSpPr>
          <p:cNvPr id="136" name="文本框 135"/>
          <p:cNvSpPr txBox="1"/>
          <p:nvPr/>
        </p:nvSpPr>
        <p:spPr>
          <a:xfrm>
            <a:off x="19445593" y="5703732"/>
            <a:ext cx="6147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795" b="1"/>
              <a:t>3</a:t>
            </a:r>
            <a:endParaRPr lang="en-US" altLang="zh-CN" sz="1795" b="1"/>
          </a:p>
        </p:txBody>
      </p:sp>
      <p:sp>
        <p:nvSpPr>
          <p:cNvPr id="137" name="文本框 136"/>
          <p:cNvSpPr txBox="1"/>
          <p:nvPr/>
        </p:nvSpPr>
        <p:spPr>
          <a:xfrm>
            <a:off x="19445593" y="7865446"/>
            <a:ext cx="6147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795" b="1"/>
              <a:t>4</a:t>
            </a:r>
            <a:endParaRPr lang="en-US" altLang="zh-CN" sz="1795" b="1"/>
          </a:p>
        </p:txBody>
      </p:sp>
      <p:sp>
        <p:nvSpPr>
          <p:cNvPr id="138" name="文本框 137"/>
          <p:cNvSpPr txBox="1"/>
          <p:nvPr/>
        </p:nvSpPr>
        <p:spPr>
          <a:xfrm>
            <a:off x="19445593" y="1091314"/>
            <a:ext cx="6147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795" b="1"/>
              <a:t>1</a:t>
            </a:r>
            <a:endParaRPr lang="en-US" altLang="zh-CN" sz="1795" b="1"/>
          </a:p>
        </p:txBody>
      </p:sp>
      <p:sp>
        <p:nvSpPr>
          <p:cNvPr id="140" name="文本框 139"/>
          <p:cNvSpPr txBox="1"/>
          <p:nvPr/>
        </p:nvSpPr>
        <p:spPr>
          <a:xfrm>
            <a:off x="5746497" y="212939"/>
            <a:ext cx="1807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795" b="1">
                <a:solidFill>
                  <a:schemeClr val="tx1"/>
                </a:solidFill>
              </a:rPr>
              <a:t>Neck</a:t>
            </a:r>
            <a:endParaRPr lang="en-US" altLang="zh-CN" sz="2795" b="1">
              <a:solidFill>
                <a:schemeClr val="tx1"/>
              </a:solidFill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6944824" y="438554"/>
            <a:ext cx="215157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795" b="1">
                <a:solidFill>
                  <a:schemeClr val="tx1"/>
                </a:solidFill>
              </a:rPr>
              <a:t>TPH</a:t>
            </a:r>
            <a:endParaRPr lang="en-US" altLang="zh-CN" sz="2795" b="1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55000" t="16214" b="16449"/>
          <a:stretch>
            <a:fillRect/>
          </a:stretch>
        </p:blipFill>
        <p:spPr>
          <a:xfrm>
            <a:off x="15121890" y="4556760"/>
            <a:ext cx="2400300" cy="3639185"/>
          </a:xfrm>
          <a:prstGeom prst="rect">
            <a:avLst/>
          </a:prstGeom>
        </p:spPr>
      </p:pic>
      <p:sp>
        <p:nvSpPr>
          <p:cNvPr id="4" name="Google Shape;5814;p102"/>
          <p:cNvSpPr/>
          <p:nvPr/>
        </p:nvSpPr>
        <p:spPr>
          <a:xfrm>
            <a:off x="4050665" y="3343910"/>
            <a:ext cx="5255260" cy="720090"/>
          </a:xfrm>
          <a:prstGeom prst="roundRect">
            <a:avLst/>
          </a:prstGeom>
          <a:solidFill>
            <a:srgbClr val="C1E4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ResNet50 or Classification Model </a:t>
            </a:r>
            <a:endParaRPr lang="en-US" altLang="en-GB" sz="2000"/>
          </a:p>
        </p:txBody>
      </p:sp>
      <p:sp>
        <p:nvSpPr>
          <p:cNvPr id="5" name="Google Shape;5815;p102"/>
          <p:cNvSpPr/>
          <p:nvPr/>
        </p:nvSpPr>
        <p:spPr>
          <a:xfrm>
            <a:off x="4049742" y="2403738"/>
            <a:ext cx="1800000" cy="720000"/>
          </a:xfrm>
          <a:prstGeom prst="roundRect">
            <a:avLst/>
          </a:prstGeom>
          <a:solidFill>
            <a:srgbClr val="84BBE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EfficientNet</a:t>
            </a:r>
            <a:endParaRPr lang="en-US" sz="2000"/>
          </a:p>
        </p:txBody>
      </p:sp>
      <p:sp>
        <p:nvSpPr>
          <p:cNvPr id="7" name="Google Shape;5821;p102"/>
          <p:cNvSpPr/>
          <p:nvPr/>
        </p:nvSpPr>
        <p:spPr>
          <a:xfrm>
            <a:off x="2218690" y="2403475"/>
            <a:ext cx="1102995" cy="720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Image</a:t>
            </a:r>
            <a:endParaRPr lang="en-US" sz="2400"/>
          </a:p>
        </p:txBody>
      </p:sp>
      <p:sp>
        <p:nvSpPr>
          <p:cNvPr id="6" name="Google Shape;5819;p102"/>
          <p:cNvSpPr/>
          <p:nvPr/>
        </p:nvSpPr>
        <p:spPr>
          <a:xfrm>
            <a:off x="12999720" y="6035040"/>
            <a:ext cx="2401570" cy="720090"/>
          </a:xfrm>
          <a:prstGeom prst="roundRect">
            <a:avLst/>
          </a:prstGeom>
          <a:solidFill>
            <a:srgbClr val="A4C2F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44" tIns="91244" rIns="91244" bIns="91244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/>
              <a:t>Fully Connected Layer</a:t>
            </a:r>
            <a:endParaRPr lang="en-US" altLang="zh-CN" sz="2000"/>
          </a:p>
        </p:txBody>
      </p:sp>
      <p:sp>
        <p:nvSpPr>
          <p:cNvPr id="3289" name="Google Shape;3289;p52"/>
          <p:cNvSpPr/>
          <p:nvPr/>
        </p:nvSpPr>
        <p:spPr>
          <a:xfrm>
            <a:off x="7146290" y="1863725"/>
            <a:ext cx="2160000" cy="720000"/>
          </a:xfrm>
          <a:prstGeom prst="roundRect">
            <a:avLst>
              <a:gd name="adj" fmla="val 28518"/>
            </a:avLst>
          </a:prstGeom>
          <a:solidFill>
            <a:schemeClr val="tx2">
              <a:lumMod val="25000"/>
              <a:lumOff val="75000"/>
              <a:alpha val="79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Non-Maximum</a:t>
            </a:r>
            <a:endParaRPr lang="en-US" sz="20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Suppression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3" name="Google Shape;3289;p52"/>
          <p:cNvSpPr/>
          <p:nvPr/>
        </p:nvSpPr>
        <p:spPr>
          <a:xfrm>
            <a:off x="4384040" y="6075680"/>
            <a:ext cx="2937510" cy="720090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LSTM(64, ‘relu’, input)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2" name="Google Shape;3289;p52"/>
          <p:cNvSpPr/>
          <p:nvPr/>
        </p:nvSpPr>
        <p:spPr>
          <a:xfrm>
            <a:off x="12260580" y="1936115"/>
            <a:ext cx="3051175" cy="647700"/>
          </a:xfrm>
          <a:prstGeom prst="roundRect">
            <a:avLst>
              <a:gd name="adj" fmla="val 28518"/>
            </a:avLst>
          </a:prstGeom>
          <a:solidFill>
            <a:srgbClr val="C09BE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ym typeface="+mn-ea"/>
              </a:rPr>
              <a:t>LSTM(64, ‘relu’)</a:t>
            </a:r>
            <a:endParaRPr lang="en-US" sz="20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9" name="直接箭头连接符 8"/>
          <p:cNvCxnSpPr>
            <a:stCxn id="7" idx="3"/>
            <a:endCxn id="5" idx="1"/>
          </p:cNvCxnSpPr>
          <p:nvPr/>
        </p:nvCxnSpPr>
        <p:spPr>
          <a:xfrm>
            <a:off x="3321685" y="2763520"/>
            <a:ext cx="72834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>
            <a:off x="7893685" y="465455"/>
            <a:ext cx="1296670" cy="4006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 flipV="1">
            <a:off x="5850255" y="2237740"/>
            <a:ext cx="1294130" cy="525780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8" idx="3"/>
            <a:endCxn id="33" idx="1"/>
          </p:cNvCxnSpPr>
          <p:nvPr/>
        </p:nvCxnSpPr>
        <p:spPr>
          <a:xfrm flipV="1">
            <a:off x="9306560" y="2943860"/>
            <a:ext cx="712470" cy="76009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89;p52"/>
          <p:cNvSpPr/>
          <p:nvPr/>
        </p:nvSpPr>
        <p:spPr>
          <a:xfrm>
            <a:off x="7666355" y="6055995"/>
            <a:ext cx="2340610" cy="683895"/>
          </a:xfrm>
          <a:prstGeom prst="roundRect">
            <a:avLst>
              <a:gd name="adj" fmla="val 28518"/>
            </a:avLst>
          </a:prstGeom>
          <a:solidFill>
            <a:schemeClr val="accent5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ym typeface="+mn-ea"/>
              </a:rPr>
              <a:t>LSTM(128, ‘relu’)</a:t>
            </a:r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717290" y="1863725"/>
            <a:ext cx="5080" cy="18535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>
            <a:endCxn id="4" idx="1"/>
          </p:cNvCxnSpPr>
          <p:nvPr/>
        </p:nvCxnSpPr>
        <p:spPr>
          <a:xfrm>
            <a:off x="3717290" y="3691890"/>
            <a:ext cx="33337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722370" y="1863725"/>
            <a:ext cx="33337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 descr="d1a2d9e29af24bb9409dc307b0050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55" y="5224780"/>
            <a:ext cx="1555750" cy="155575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605530" y="6652260"/>
            <a:ext cx="170815" cy="755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 descr="9588e8fa27bbdacd1461e32967b22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780" y="5474335"/>
            <a:ext cx="1555750" cy="1555750"/>
          </a:xfrm>
          <a:prstGeom prst="rect">
            <a:avLst/>
          </a:prstGeom>
        </p:spPr>
      </p:pic>
      <p:pic>
        <p:nvPicPr>
          <p:cNvPr id="35" name="图片 34" descr="e5f1d5fea0cb095aa4765cb7e86057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15" y="5658485"/>
            <a:ext cx="1555200" cy="1555200"/>
          </a:xfrm>
          <a:prstGeom prst="rect">
            <a:avLst/>
          </a:prstGeom>
        </p:spPr>
      </p:pic>
      <p:sp>
        <p:nvSpPr>
          <p:cNvPr id="12" name="Google Shape;3289;p52"/>
          <p:cNvSpPr/>
          <p:nvPr/>
        </p:nvSpPr>
        <p:spPr>
          <a:xfrm>
            <a:off x="10350500" y="6035040"/>
            <a:ext cx="2305685" cy="720090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970" tIns="159970" rIns="159970" bIns="15997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LSTM(64, ‘relu’)</a:t>
            </a:r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>
            <a:endCxn id="33" idx="1"/>
          </p:cNvCxnSpPr>
          <p:nvPr/>
        </p:nvCxnSpPr>
        <p:spPr>
          <a:xfrm>
            <a:off x="3841750" y="6428740"/>
            <a:ext cx="542290" cy="698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322185" y="6433820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0007600" y="6430645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2656185" y="6398895"/>
            <a:ext cx="343535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7296765" y="5464175"/>
            <a:ext cx="800100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Yeah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17296765" y="5843270"/>
            <a:ext cx="800100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Good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17296765" y="6248400"/>
            <a:ext cx="147320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Thanks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7363440" y="6621780"/>
            <a:ext cx="800100" cy="368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Hello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17290415" y="6994525"/>
            <a:ext cx="1739900" cy="3683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666(Awesome)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3.xml><?xml version="1.0" encoding="utf-8"?>
<p:tagLst xmlns:p="http://schemas.openxmlformats.org/presentationml/2006/main">
  <p:tag name="COMMONDATA" val="eyJoZGlkIjoiYzVlY2Y0YzZkYWYzNzA2YzFkODE0ZTMyNGM0MmJjMmMifQ=="/>
  <p:tag name="KSO_WPP_MARK_KEY" val="7e89819b-3f19-4314-b8e7-a70f49f2411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40000"/>
              <a:lumOff val="6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13728</Words>
  <Application>WPS 演示</Application>
  <PresentationFormat>宽屏</PresentationFormat>
  <Paragraphs>2850</Paragraphs>
  <Slides>76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76</vt:i4>
      </vt:variant>
    </vt:vector>
  </HeadingPairs>
  <TitlesOfParts>
    <vt:vector size="89" baseType="lpstr">
      <vt:lpstr>Arial</vt:lpstr>
      <vt:lpstr>宋体</vt:lpstr>
      <vt:lpstr>Wingdings</vt:lpstr>
      <vt:lpstr>Wingdings</vt:lpstr>
      <vt:lpstr>Arial</vt:lpstr>
      <vt:lpstr>Times New Roman</vt:lpstr>
      <vt:lpstr>微软雅黑</vt:lpstr>
      <vt:lpstr>Arial Unicode MS</vt:lpstr>
      <vt:lpstr>Calibri</vt:lpstr>
      <vt:lpstr>华文中宋</vt:lpstr>
      <vt:lpstr>Consolas</vt:lpstr>
      <vt:lpstr>Office 主题​​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王荣胜</cp:lastModifiedBy>
  <cp:revision>388</cp:revision>
  <dcterms:created xsi:type="dcterms:W3CDTF">2019-06-19T02:08:00Z</dcterms:created>
  <dcterms:modified xsi:type="dcterms:W3CDTF">2023-03-03T04:14:28Z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24DFA4135E7B45E9BD22DD0AE1599EAD</vt:lpwstr>
  </property>
</Properties>
</file>